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3.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4.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5.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6.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7.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18.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19.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20.xml" ContentType="application/vnd.openxmlformats-officedocument.presentationml.notesSlide+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notesSlides/notesSlide21.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22.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23.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notesSlides/notesSlide24.xml" ContentType="application/vnd.openxmlformats-officedocument.presentationml.notesSlide+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notesSlides/notesSlide25.xml" ContentType="application/vnd.openxmlformats-officedocument.presentationml.notesSlide+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notesSlides/notesSlide26.xml" ContentType="application/vnd.openxmlformats-officedocument.presentationml.notesSlide+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notesSlides/notesSlide2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1" r:id="rId1"/>
  </p:sldMasterIdLst>
  <p:notesMasterIdLst>
    <p:notesMasterId r:id="rId29"/>
  </p:notesMasterIdLst>
  <p:sldIdLst>
    <p:sldId id="256" r:id="rId2"/>
    <p:sldId id="271" r:id="rId3"/>
    <p:sldId id="257" r:id="rId4"/>
    <p:sldId id="288" r:id="rId5"/>
    <p:sldId id="258" r:id="rId6"/>
    <p:sldId id="259" r:id="rId7"/>
    <p:sldId id="286" r:id="rId8"/>
    <p:sldId id="260" r:id="rId9"/>
    <p:sldId id="261" r:id="rId10"/>
    <p:sldId id="262" r:id="rId11"/>
    <p:sldId id="263" r:id="rId12"/>
    <p:sldId id="264" r:id="rId13"/>
    <p:sldId id="272" r:id="rId14"/>
    <p:sldId id="273" r:id="rId15"/>
    <p:sldId id="274" r:id="rId16"/>
    <p:sldId id="275" r:id="rId17"/>
    <p:sldId id="276" r:id="rId18"/>
    <p:sldId id="279" r:id="rId19"/>
    <p:sldId id="280" r:id="rId20"/>
    <p:sldId id="281" r:id="rId21"/>
    <p:sldId id="282" r:id="rId22"/>
    <p:sldId id="267" r:id="rId23"/>
    <p:sldId id="287" r:id="rId24"/>
    <p:sldId id="265" r:id="rId25"/>
    <p:sldId id="268" r:id="rId26"/>
    <p:sldId id="285" r:id="rId27"/>
    <p:sldId id="270"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29FDC4-FF0E-40F4-8CFF-D72C99257587}" v="505" dt="2026-02-26T15:41:25.0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03" autoAdjust="0"/>
    <p:restoredTop sz="67406" autoAdjust="0"/>
  </p:normalViewPr>
  <p:slideViewPr>
    <p:cSldViewPr snapToGrid="0">
      <p:cViewPr varScale="1">
        <p:scale>
          <a:sx n="71" d="100"/>
          <a:sy n="71" d="100"/>
        </p:scale>
        <p:origin x="1328" y="48"/>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dushy Sadika" userId="7890b37840f4d3e3" providerId="LiveId" clId="{C530119B-456B-4549-8D2B-01A34591A133}"/>
    <pc:docChg chg="undo custSel addSld delSld modSld sldOrd">
      <pc:chgData name="Bidushy Sadika" userId="7890b37840f4d3e3" providerId="LiveId" clId="{C530119B-456B-4549-8D2B-01A34591A133}" dt="2026-02-26T15:42:02.991" v="27250" actId="20577"/>
      <pc:docMkLst>
        <pc:docMk/>
      </pc:docMkLst>
      <pc:sldChg chg="modSp mod modAnim">
        <pc:chgData name="Bidushy Sadika" userId="7890b37840f4d3e3" providerId="LiveId" clId="{C530119B-456B-4549-8D2B-01A34591A133}" dt="2026-02-24T22:14:27.205" v="3385" actId="20577"/>
        <pc:sldMkLst>
          <pc:docMk/>
          <pc:sldMk cId="1192087347" sldId="256"/>
        </pc:sldMkLst>
        <pc:spChg chg="mod">
          <ac:chgData name="Bidushy Sadika" userId="7890b37840f4d3e3" providerId="LiveId" clId="{C530119B-456B-4549-8D2B-01A34591A133}" dt="2026-02-24T22:14:27.205" v="3385" actId="20577"/>
          <ac:spMkLst>
            <pc:docMk/>
            <pc:sldMk cId="1192087347" sldId="256"/>
            <ac:spMk id="3" creationId="{BC7D5172-D96B-C6BD-C8EF-381A0C4BF6BA}"/>
          </ac:spMkLst>
        </pc:spChg>
      </pc:sldChg>
      <pc:sldChg chg="addSp delSp modSp mod modNotesTx">
        <pc:chgData name="Bidushy Sadika" userId="7890b37840f4d3e3" providerId="LiveId" clId="{C530119B-456B-4549-8D2B-01A34591A133}" dt="2026-02-26T05:59:38.956" v="18405" actId="12"/>
        <pc:sldMkLst>
          <pc:docMk/>
          <pc:sldMk cId="1757485875" sldId="257"/>
        </pc:sldMkLst>
        <pc:spChg chg="mod">
          <ac:chgData name="Bidushy Sadika" userId="7890b37840f4d3e3" providerId="LiveId" clId="{C530119B-456B-4549-8D2B-01A34591A133}" dt="2026-02-26T05:25:00.601" v="16367" actId="20577"/>
          <ac:spMkLst>
            <pc:docMk/>
            <pc:sldMk cId="1757485875" sldId="257"/>
            <ac:spMk id="2" creationId="{358DA863-C797-ADC9-1E92-1A5CB616CE3F}"/>
          </ac:spMkLst>
        </pc:spChg>
        <pc:spChg chg="add mod">
          <ac:chgData name="Bidushy Sadika" userId="7890b37840f4d3e3" providerId="LiveId" clId="{C530119B-456B-4549-8D2B-01A34591A133}" dt="2026-02-26T04:54:33.227" v="15507" actId="14100"/>
          <ac:spMkLst>
            <pc:docMk/>
            <pc:sldMk cId="1757485875" sldId="257"/>
            <ac:spMk id="4" creationId="{FE10EF35-8BA5-2122-484B-6F165593695A}"/>
          </ac:spMkLst>
        </pc:spChg>
        <pc:graphicFrameChg chg="add mod modGraphic">
          <ac:chgData name="Bidushy Sadika" userId="7890b37840f4d3e3" providerId="LiveId" clId="{C530119B-456B-4549-8D2B-01A34591A133}" dt="2026-02-26T05:59:38.956" v="18405" actId="12"/>
          <ac:graphicFrameMkLst>
            <pc:docMk/>
            <pc:sldMk cId="1757485875" sldId="257"/>
            <ac:graphicFrameMk id="6" creationId="{CB322E9F-C2B9-33B9-6BB6-E94D69CE30D8}"/>
          </ac:graphicFrameMkLst>
        </pc:graphicFrameChg>
        <pc:picChg chg="add mod">
          <ac:chgData name="Bidushy Sadika" userId="7890b37840f4d3e3" providerId="LiveId" clId="{C530119B-456B-4549-8D2B-01A34591A133}" dt="2026-02-24T19:45:31.413" v="624"/>
          <ac:picMkLst>
            <pc:docMk/>
            <pc:sldMk cId="1757485875" sldId="257"/>
            <ac:picMk id="5" creationId="{8F0AB96E-32E8-06C3-9FFB-CE4A472156BC}"/>
          </ac:picMkLst>
        </pc:picChg>
      </pc:sldChg>
      <pc:sldChg chg="addSp delSp modSp new mod modNotesTx">
        <pc:chgData name="Bidushy Sadika" userId="7890b37840f4d3e3" providerId="LiveId" clId="{C530119B-456B-4549-8D2B-01A34591A133}" dt="2026-02-26T05:09:18.630" v="16253" actId="20577"/>
        <pc:sldMkLst>
          <pc:docMk/>
          <pc:sldMk cId="1944956820" sldId="258"/>
        </pc:sldMkLst>
        <pc:spChg chg="mod">
          <ac:chgData name="Bidushy Sadika" userId="7890b37840f4d3e3" providerId="LiveId" clId="{C530119B-456B-4549-8D2B-01A34591A133}" dt="2026-02-24T19:55:17.362" v="1308" actId="20577"/>
          <ac:spMkLst>
            <pc:docMk/>
            <pc:sldMk cId="1944956820" sldId="258"/>
            <ac:spMk id="2" creationId="{DF74AE23-83E9-D975-C810-2D52F86A640A}"/>
          </ac:spMkLst>
        </pc:spChg>
        <pc:graphicFrameChg chg="add mod modGraphic">
          <ac:chgData name="Bidushy Sadika" userId="7890b37840f4d3e3" providerId="LiveId" clId="{C530119B-456B-4549-8D2B-01A34591A133}" dt="2026-02-24T20:31:02.556" v="1899" actId="12100"/>
          <ac:graphicFrameMkLst>
            <pc:docMk/>
            <pc:sldMk cId="1944956820" sldId="258"/>
            <ac:graphicFrameMk id="5" creationId="{8C6A7153-8593-3A16-5873-E4644D7D92CD}"/>
          </ac:graphicFrameMkLst>
        </pc:graphicFrameChg>
        <pc:picChg chg="add mod">
          <ac:chgData name="Bidushy Sadika" userId="7890b37840f4d3e3" providerId="LiveId" clId="{C530119B-456B-4549-8D2B-01A34591A133}" dt="2026-02-24T19:45:47.289" v="627"/>
          <ac:picMkLst>
            <pc:docMk/>
            <pc:sldMk cId="1944956820" sldId="258"/>
            <ac:picMk id="4" creationId="{745FA453-3DB4-25E8-40C8-3361FD6D5ABB}"/>
          </ac:picMkLst>
        </pc:picChg>
      </pc:sldChg>
      <pc:sldChg chg="addSp delSp modSp new mod modNotesTx">
        <pc:chgData name="Bidushy Sadika" userId="7890b37840f4d3e3" providerId="LiveId" clId="{C530119B-456B-4549-8D2B-01A34591A133}" dt="2026-02-26T13:41:38.115" v="19819" actId="20577"/>
        <pc:sldMkLst>
          <pc:docMk/>
          <pc:sldMk cId="681288441" sldId="259"/>
        </pc:sldMkLst>
        <pc:spChg chg="mod">
          <ac:chgData name="Bidushy Sadika" userId="7890b37840f4d3e3" providerId="LiveId" clId="{C530119B-456B-4549-8D2B-01A34591A133}" dt="2026-02-25T22:42:49.091" v="13427" actId="20577"/>
          <ac:spMkLst>
            <pc:docMk/>
            <pc:sldMk cId="681288441" sldId="259"/>
            <ac:spMk id="2" creationId="{5592A067-3A3D-179A-9BC7-C23A59DCB1CF}"/>
          </ac:spMkLst>
        </pc:spChg>
        <pc:graphicFrameChg chg="add mod modGraphic">
          <ac:chgData name="Bidushy Sadika" userId="7890b37840f4d3e3" providerId="LiveId" clId="{C530119B-456B-4549-8D2B-01A34591A133}" dt="2026-02-26T13:41:08.834" v="19770" actId="20577"/>
          <ac:graphicFrameMkLst>
            <pc:docMk/>
            <pc:sldMk cId="681288441" sldId="259"/>
            <ac:graphicFrameMk id="5" creationId="{2B86B825-03E0-DEAD-FFB3-9ED2B61C90DD}"/>
          </ac:graphicFrameMkLst>
        </pc:graphicFrameChg>
        <pc:picChg chg="add mod">
          <ac:chgData name="Bidushy Sadika" userId="7890b37840f4d3e3" providerId="LiveId" clId="{C530119B-456B-4549-8D2B-01A34591A133}" dt="2026-02-24T19:45:49.267" v="628"/>
          <ac:picMkLst>
            <pc:docMk/>
            <pc:sldMk cId="681288441" sldId="259"/>
            <ac:picMk id="4" creationId="{D21CA491-63A5-F810-3F92-51F4E85226BB}"/>
          </ac:picMkLst>
        </pc:picChg>
      </pc:sldChg>
      <pc:sldChg chg="addSp delSp modSp new mod modClrScheme chgLayout modNotesTx">
        <pc:chgData name="Bidushy Sadika" userId="7890b37840f4d3e3" providerId="LiveId" clId="{C530119B-456B-4549-8D2B-01A34591A133}" dt="2026-02-26T14:01:53.323" v="22062" actId="20577"/>
        <pc:sldMkLst>
          <pc:docMk/>
          <pc:sldMk cId="1785753768" sldId="260"/>
        </pc:sldMkLst>
        <pc:spChg chg="mod ord">
          <ac:chgData name="Bidushy Sadika" userId="7890b37840f4d3e3" providerId="LiveId" clId="{C530119B-456B-4549-8D2B-01A34591A133}" dt="2026-02-25T17:26:52.445" v="5291" actId="20577"/>
          <ac:spMkLst>
            <pc:docMk/>
            <pc:sldMk cId="1785753768" sldId="260"/>
            <ac:spMk id="2" creationId="{2CA5832C-DE40-BCCB-82AC-1940B3037212}"/>
          </ac:spMkLst>
        </pc:spChg>
        <pc:spChg chg="add del mod">
          <ac:chgData name="Bidushy Sadika" userId="7890b37840f4d3e3" providerId="LiveId" clId="{C530119B-456B-4549-8D2B-01A34591A133}" dt="2026-02-25T17:58:22.746" v="5809" actId="12084"/>
          <ac:spMkLst>
            <pc:docMk/>
            <pc:sldMk cId="1785753768" sldId="260"/>
            <ac:spMk id="5" creationId="{511A70D9-E0AA-C71E-F727-D28C5A1BF07F}"/>
          </ac:spMkLst>
        </pc:spChg>
        <pc:spChg chg="add mod ord">
          <ac:chgData name="Bidushy Sadika" userId="7890b37840f4d3e3" providerId="LiveId" clId="{C530119B-456B-4549-8D2B-01A34591A133}" dt="2026-02-25T18:11:51.136" v="6071" actId="14100"/>
          <ac:spMkLst>
            <pc:docMk/>
            <pc:sldMk cId="1785753768" sldId="260"/>
            <ac:spMk id="6" creationId="{5818D1BC-0773-8C49-DA24-55BCE1856D55}"/>
          </ac:spMkLst>
        </pc:spChg>
        <pc:spChg chg="add del mod ord">
          <ac:chgData name="Bidushy Sadika" userId="7890b37840f4d3e3" providerId="LiveId" clId="{C530119B-456B-4549-8D2B-01A34591A133}" dt="2026-02-25T17:27:55.448" v="5292" actId="478"/>
          <ac:spMkLst>
            <pc:docMk/>
            <pc:sldMk cId="1785753768" sldId="260"/>
            <ac:spMk id="8" creationId="{AD5F1A87-05E5-4B37-EFA7-71B1E57316EC}"/>
          </ac:spMkLst>
        </pc:spChg>
        <pc:spChg chg="add del mod ord">
          <ac:chgData name="Bidushy Sadika" userId="7890b37840f4d3e3" providerId="LiveId" clId="{C530119B-456B-4549-8D2B-01A34591A133}" dt="2026-02-26T05:41:01.542" v="16595" actId="27636"/>
          <ac:spMkLst>
            <pc:docMk/>
            <pc:sldMk cId="1785753768" sldId="260"/>
            <ac:spMk id="9" creationId="{48758ABF-187C-7FC3-33B7-6029F8472B7C}"/>
          </ac:spMkLst>
        </pc:spChg>
        <pc:graphicFrameChg chg="add mod">
          <ac:chgData name="Bidushy Sadika" userId="7890b37840f4d3e3" providerId="LiveId" clId="{C530119B-456B-4549-8D2B-01A34591A133}" dt="2026-02-25T17:32:03.772" v="5476" actId="12084"/>
          <ac:graphicFrameMkLst>
            <pc:docMk/>
            <pc:sldMk cId="1785753768" sldId="260"/>
            <ac:graphicFrameMk id="7" creationId="{C3C2AC22-028C-F4B9-2380-37BA960130C5}"/>
          </ac:graphicFrameMkLst>
        </pc:graphicFrameChg>
        <pc:graphicFrameChg chg="add mod modGraphic">
          <ac:chgData name="Bidushy Sadika" userId="7890b37840f4d3e3" providerId="LiveId" clId="{C530119B-456B-4549-8D2B-01A34591A133}" dt="2026-02-26T13:55:11.612" v="21763" actId="20577"/>
          <ac:graphicFrameMkLst>
            <pc:docMk/>
            <pc:sldMk cId="1785753768" sldId="260"/>
            <ac:graphicFrameMk id="10" creationId="{6E67AE18-9DC0-DC7F-5613-CFA0D14267FA}"/>
          </ac:graphicFrameMkLst>
        </pc:graphicFrameChg>
        <pc:picChg chg="add mod">
          <ac:chgData name="Bidushy Sadika" userId="7890b37840f4d3e3" providerId="LiveId" clId="{C530119B-456B-4549-8D2B-01A34591A133}" dt="2026-02-24T19:45:50.626" v="629"/>
          <ac:picMkLst>
            <pc:docMk/>
            <pc:sldMk cId="1785753768" sldId="260"/>
            <ac:picMk id="4" creationId="{21E8FAFF-E9C4-37E3-7862-C1939A825014}"/>
          </ac:picMkLst>
        </pc:picChg>
      </pc:sldChg>
      <pc:sldChg chg="addSp delSp modSp new mod modClrScheme chgLayout modNotesTx">
        <pc:chgData name="Bidushy Sadika" userId="7890b37840f4d3e3" providerId="LiveId" clId="{C530119B-456B-4549-8D2B-01A34591A133}" dt="2026-02-26T14:01:40.961" v="22033" actId="20577"/>
        <pc:sldMkLst>
          <pc:docMk/>
          <pc:sldMk cId="3436760956" sldId="261"/>
        </pc:sldMkLst>
        <pc:spChg chg="mod ord">
          <ac:chgData name="Bidushy Sadika" userId="7890b37840f4d3e3" providerId="LiveId" clId="{C530119B-456B-4549-8D2B-01A34591A133}" dt="2026-02-25T17:34:47.321" v="5519" actId="20577"/>
          <ac:spMkLst>
            <pc:docMk/>
            <pc:sldMk cId="3436760956" sldId="261"/>
            <ac:spMk id="2" creationId="{07B63C04-8A4B-E133-1B40-71800301F9F1}"/>
          </ac:spMkLst>
        </pc:spChg>
        <pc:spChg chg="add mod ord">
          <ac:chgData name="Bidushy Sadika" userId="7890b37840f4d3e3" providerId="LiveId" clId="{C530119B-456B-4549-8D2B-01A34591A133}" dt="2026-02-25T18:11:37.232" v="6069" actId="14100"/>
          <ac:spMkLst>
            <pc:docMk/>
            <pc:sldMk cId="3436760956" sldId="261"/>
            <ac:spMk id="3" creationId="{7AEDFA69-C506-069F-1184-EE60120903FB}"/>
          </ac:spMkLst>
        </pc:spChg>
        <pc:spChg chg="add del mod ord">
          <ac:chgData name="Bidushy Sadika" userId="7890b37840f4d3e3" providerId="LiveId" clId="{C530119B-456B-4549-8D2B-01A34591A133}" dt="2026-02-25T17:58:00.151" v="5807" actId="12084"/>
          <ac:spMkLst>
            <pc:docMk/>
            <pc:sldMk cId="3436760956" sldId="261"/>
            <ac:spMk id="5" creationId="{917555FC-C541-5EFA-9287-6BB7B1772563}"/>
          </ac:spMkLst>
        </pc:spChg>
        <pc:spChg chg="add mod ord">
          <ac:chgData name="Bidushy Sadika" userId="7890b37840f4d3e3" providerId="LiveId" clId="{C530119B-456B-4549-8D2B-01A34591A133}" dt="2026-02-25T21:40:20.805" v="12818" actId="20577"/>
          <ac:spMkLst>
            <pc:docMk/>
            <pc:sldMk cId="3436760956" sldId="261"/>
            <ac:spMk id="6" creationId="{8585B5CD-9072-DAB6-E080-F8DCAEE08DE5}"/>
          </ac:spMkLst>
        </pc:spChg>
        <pc:graphicFrameChg chg="add mod modGraphic">
          <ac:chgData name="Bidushy Sadika" userId="7890b37840f4d3e3" providerId="LiveId" clId="{C530119B-456B-4549-8D2B-01A34591A133}" dt="2026-02-25T20:38:28.691" v="10351" actId="20577"/>
          <ac:graphicFrameMkLst>
            <pc:docMk/>
            <pc:sldMk cId="3436760956" sldId="261"/>
            <ac:graphicFrameMk id="7" creationId="{14B1C51A-A8C8-6C15-F83F-8FABE9852A8C}"/>
          </ac:graphicFrameMkLst>
        </pc:graphicFrameChg>
        <pc:picChg chg="add mod">
          <ac:chgData name="Bidushy Sadika" userId="7890b37840f4d3e3" providerId="LiveId" clId="{C530119B-456B-4549-8D2B-01A34591A133}" dt="2026-02-24T19:45:52.582" v="630"/>
          <ac:picMkLst>
            <pc:docMk/>
            <pc:sldMk cId="3436760956" sldId="261"/>
            <ac:picMk id="4" creationId="{EC36B0EF-4B12-BEF7-D609-E13DCF681648}"/>
          </ac:picMkLst>
        </pc:picChg>
      </pc:sldChg>
      <pc:sldChg chg="addSp delSp modSp new mod modClrScheme chgLayout modNotesTx">
        <pc:chgData name="Bidushy Sadika" userId="7890b37840f4d3e3" providerId="LiveId" clId="{C530119B-456B-4549-8D2B-01A34591A133}" dt="2026-02-26T14:06:16.091" v="22657" actId="20577"/>
        <pc:sldMkLst>
          <pc:docMk/>
          <pc:sldMk cId="2770471306" sldId="262"/>
        </pc:sldMkLst>
        <pc:spChg chg="mod ord">
          <ac:chgData name="Bidushy Sadika" userId="7890b37840f4d3e3" providerId="LiveId" clId="{C530119B-456B-4549-8D2B-01A34591A133}" dt="2026-02-25T18:05:03.414" v="5891" actId="14100"/>
          <ac:spMkLst>
            <pc:docMk/>
            <pc:sldMk cId="2770471306" sldId="262"/>
            <ac:spMk id="2" creationId="{3583A4B2-90A4-4B99-B0C5-D3EF19339FC7}"/>
          </ac:spMkLst>
        </pc:spChg>
        <pc:spChg chg="add del mod ord">
          <ac:chgData name="Bidushy Sadika" userId="7890b37840f4d3e3" providerId="LiveId" clId="{C530119B-456B-4549-8D2B-01A34591A133}" dt="2026-02-25T18:10:01.295" v="6044" actId="12084"/>
          <ac:spMkLst>
            <pc:docMk/>
            <pc:sldMk cId="2770471306" sldId="262"/>
            <ac:spMk id="3" creationId="{A1BF38CC-DA90-083E-A609-B3F4BDB0F2CA}"/>
          </ac:spMkLst>
        </pc:spChg>
        <pc:spChg chg="add mod ord">
          <ac:chgData name="Bidushy Sadika" userId="7890b37840f4d3e3" providerId="LiveId" clId="{C530119B-456B-4549-8D2B-01A34591A133}" dt="2026-02-25T23:43:26.795" v="14619" actId="403"/>
          <ac:spMkLst>
            <pc:docMk/>
            <pc:sldMk cId="2770471306" sldId="262"/>
            <ac:spMk id="5" creationId="{D8728660-84D3-9936-065B-12F8FBDC9FF6}"/>
          </ac:spMkLst>
        </pc:spChg>
        <pc:spChg chg="add">
          <ac:chgData name="Bidushy Sadika" userId="7890b37840f4d3e3" providerId="LiveId" clId="{C530119B-456B-4549-8D2B-01A34591A133}" dt="2026-02-25T18:09:40.637" v="6036"/>
          <ac:spMkLst>
            <pc:docMk/>
            <pc:sldMk cId="2770471306" sldId="262"/>
            <ac:spMk id="6" creationId="{B9B14AEC-022A-D16B-1033-0F617A0FAA30}"/>
          </ac:spMkLst>
        </pc:spChg>
        <pc:spChg chg="add mod">
          <ac:chgData name="Bidushy Sadika" userId="7890b37840f4d3e3" providerId="LiveId" clId="{C530119B-456B-4549-8D2B-01A34591A133}" dt="2026-02-25T18:09:43.258" v="6040"/>
          <ac:spMkLst>
            <pc:docMk/>
            <pc:sldMk cId="2770471306" sldId="262"/>
            <ac:spMk id="7" creationId="{DBB5B16E-E713-1228-410F-99D2980FB680}"/>
          </ac:spMkLst>
        </pc:spChg>
        <pc:spChg chg="add mod ord">
          <ac:chgData name="Bidushy Sadika" userId="7890b37840f4d3e3" providerId="LiveId" clId="{C530119B-456B-4549-8D2B-01A34591A133}" dt="2026-02-25T23:43:32.855" v="14620" actId="14100"/>
          <ac:spMkLst>
            <pc:docMk/>
            <pc:sldMk cId="2770471306" sldId="262"/>
            <ac:spMk id="9" creationId="{BF7CB03D-5677-AB0C-09F7-8C201B2778DD}"/>
          </ac:spMkLst>
        </pc:spChg>
        <pc:graphicFrameChg chg="add mod modGraphic">
          <ac:chgData name="Bidushy Sadika" userId="7890b37840f4d3e3" providerId="LiveId" clId="{C530119B-456B-4549-8D2B-01A34591A133}" dt="2026-02-25T20:38:59.211" v="10402" actId="20577"/>
          <ac:graphicFrameMkLst>
            <pc:docMk/>
            <pc:sldMk cId="2770471306" sldId="262"/>
            <ac:graphicFrameMk id="8" creationId="{13F45169-33E2-C265-4B76-5C1959A592EC}"/>
          </ac:graphicFrameMkLst>
        </pc:graphicFrameChg>
        <pc:picChg chg="add mod">
          <ac:chgData name="Bidushy Sadika" userId="7890b37840f4d3e3" providerId="LiveId" clId="{C530119B-456B-4549-8D2B-01A34591A133}" dt="2026-02-24T19:45:55.926" v="631"/>
          <ac:picMkLst>
            <pc:docMk/>
            <pc:sldMk cId="2770471306" sldId="262"/>
            <ac:picMk id="4" creationId="{55085F5B-5815-F0FA-AD2B-3A338FDA6D1F}"/>
          </ac:picMkLst>
        </pc:picChg>
      </pc:sldChg>
      <pc:sldChg chg="addSp delSp modSp new mod modClrScheme chgLayout modNotesTx">
        <pc:chgData name="Bidushy Sadika" userId="7890b37840f4d3e3" providerId="LiveId" clId="{C530119B-456B-4549-8D2B-01A34591A133}" dt="2026-02-26T14:12:39.859" v="23112" actId="20577"/>
        <pc:sldMkLst>
          <pc:docMk/>
          <pc:sldMk cId="2149929196" sldId="263"/>
        </pc:sldMkLst>
        <pc:spChg chg="mod ord">
          <ac:chgData name="Bidushy Sadika" userId="7890b37840f4d3e3" providerId="LiveId" clId="{C530119B-456B-4549-8D2B-01A34591A133}" dt="2026-02-25T18:12:32.129" v="6074" actId="20577"/>
          <ac:spMkLst>
            <pc:docMk/>
            <pc:sldMk cId="2149929196" sldId="263"/>
            <ac:spMk id="2" creationId="{5B119D98-A438-8443-5A75-8EF6641BF2DC}"/>
          </ac:spMkLst>
        </pc:spChg>
        <pc:spChg chg="del mod ord">
          <ac:chgData name="Bidushy Sadika" userId="7890b37840f4d3e3" providerId="LiveId" clId="{C530119B-456B-4549-8D2B-01A34591A133}" dt="2026-02-25T02:55:20.572" v="4869" actId="700"/>
          <ac:spMkLst>
            <pc:docMk/>
            <pc:sldMk cId="2149929196" sldId="263"/>
            <ac:spMk id="3" creationId="{6A3017D9-C524-4BB4-377A-202FE95E0FBD}"/>
          </ac:spMkLst>
        </pc:spChg>
        <pc:spChg chg="add mod ord">
          <ac:chgData name="Bidushy Sadika" userId="7890b37840f4d3e3" providerId="LiveId" clId="{C530119B-456B-4549-8D2B-01A34591A133}" dt="2026-02-25T18:20:04.150" v="6344" actId="1076"/>
          <ac:spMkLst>
            <pc:docMk/>
            <pc:sldMk cId="2149929196" sldId="263"/>
            <ac:spMk id="3" creationId="{D8772A62-35D3-F10E-1318-E61900C99B10}"/>
          </ac:spMkLst>
        </pc:spChg>
        <pc:spChg chg="add del mod ord">
          <ac:chgData name="Bidushy Sadika" userId="7890b37840f4d3e3" providerId="LiveId" clId="{C530119B-456B-4549-8D2B-01A34591A133}" dt="2026-02-25T18:19:12.097" v="6331" actId="12084"/>
          <ac:spMkLst>
            <pc:docMk/>
            <pc:sldMk cId="2149929196" sldId="263"/>
            <ac:spMk id="5" creationId="{CBB30928-FA8C-869D-3D99-6EFB417FC774}"/>
          </ac:spMkLst>
        </pc:spChg>
        <pc:spChg chg="add mod ord">
          <ac:chgData name="Bidushy Sadika" userId="7890b37840f4d3e3" providerId="LiveId" clId="{C530119B-456B-4549-8D2B-01A34591A133}" dt="2026-02-25T22:11:02.935" v="12963" actId="14100"/>
          <ac:spMkLst>
            <pc:docMk/>
            <pc:sldMk cId="2149929196" sldId="263"/>
            <ac:spMk id="6" creationId="{5F5D9257-D39A-B41A-1423-C0A6078F3A46}"/>
          </ac:spMkLst>
        </pc:spChg>
        <pc:graphicFrameChg chg="add mod modGraphic">
          <ac:chgData name="Bidushy Sadika" userId="7890b37840f4d3e3" providerId="LiveId" clId="{C530119B-456B-4549-8D2B-01A34591A133}" dt="2026-02-25T20:34:49.101" v="10048" actId="20577"/>
          <ac:graphicFrameMkLst>
            <pc:docMk/>
            <pc:sldMk cId="2149929196" sldId="263"/>
            <ac:graphicFrameMk id="7" creationId="{7B8001D4-308E-FBA9-B355-6716E8BBBB0E}"/>
          </ac:graphicFrameMkLst>
        </pc:graphicFrameChg>
        <pc:picChg chg="add mod">
          <ac:chgData name="Bidushy Sadika" userId="7890b37840f4d3e3" providerId="LiveId" clId="{C530119B-456B-4549-8D2B-01A34591A133}" dt="2026-02-24T19:45:57.904" v="632"/>
          <ac:picMkLst>
            <pc:docMk/>
            <pc:sldMk cId="2149929196" sldId="263"/>
            <ac:picMk id="4" creationId="{50EE7B9D-E83D-29D4-1F62-8BD1AC6AD756}"/>
          </ac:picMkLst>
        </pc:picChg>
      </pc:sldChg>
      <pc:sldChg chg="addSp delSp modSp new mod modClrScheme chgLayout modNotesTx">
        <pc:chgData name="Bidushy Sadika" userId="7890b37840f4d3e3" providerId="LiveId" clId="{C530119B-456B-4549-8D2B-01A34591A133}" dt="2026-02-26T14:17:35.279" v="23742" actId="15"/>
        <pc:sldMkLst>
          <pc:docMk/>
          <pc:sldMk cId="323013590" sldId="264"/>
        </pc:sldMkLst>
        <pc:spChg chg="mod ord">
          <ac:chgData name="Bidushy Sadika" userId="7890b37840f4d3e3" providerId="LiveId" clId="{C530119B-456B-4549-8D2B-01A34591A133}" dt="2026-02-25T20:35:41.962" v="10069" actId="20577"/>
          <ac:spMkLst>
            <pc:docMk/>
            <pc:sldMk cId="323013590" sldId="264"/>
            <ac:spMk id="2" creationId="{0E52F64E-ABA8-7FB5-5B0E-1F493072D54F}"/>
          </ac:spMkLst>
        </pc:spChg>
        <pc:spChg chg="add del mod ord">
          <ac:chgData name="Bidushy Sadika" userId="7890b37840f4d3e3" providerId="LiveId" clId="{C530119B-456B-4549-8D2B-01A34591A133}" dt="2026-02-25T18:26:43.265" v="6567" actId="12084"/>
          <ac:spMkLst>
            <pc:docMk/>
            <pc:sldMk cId="323013590" sldId="264"/>
            <ac:spMk id="5" creationId="{B0F7A412-6BA2-6F88-0D7D-22F151DBD960}"/>
          </ac:spMkLst>
        </pc:spChg>
        <pc:spChg chg="add mod ord">
          <ac:chgData name="Bidushy Sadika" userId="7890b37840f4d3e3" providerId="LiveId" clId="{C530119B-456B-4549-8D2B-01A34591A133}" dt="2026-02-26T14:13:15.620" v="23115" actId="27636"/>
          <ac:spMkLst>
            <pc:docMk/>
            <pc:sldMk cId="323013590" sldId="264"/>
            <ac:spMk id="6" creationId="{BCF65F31-A5C0-FB10-E1B2-8DC812A071C9}"/>
          </ac:spMkLst>
        </pc:spChg>
        <pc:spChg chg="add mod ord">
          <ac:chgData name="Bidushy Sadika" userId="7890b37840f4d3e3" providerId="LiveId" clId="{C530119B-456B-4549-8D2B-01A34591A133}" dt="2026-02-25T22:38:13.744" v="13234" actId="14100"/>
          <ac:spMkLst>
            <pc:docMk/>
            <pc:sldMk cId="323013590" sldId="264"/>
            <ac:spMk id="7" creationId="{8A9AFDDF-3785-7165-099E-0BB1A3B6880A}"/>
          </ac:spMkLst>
        </pc:spChg>
        <pc:graphicFrameChg chg="add mod modGraphic">
          <ac:chgData name="Bidushy Sadika" userId="7890b37840f4d3e3" providerId="LiveId" clId="{C530119B-456B-4549-8D2B-01A34591A133}" dt="2026-02-25T20:36:06.427" v="10137" actId="20577"/>
          <ac:graphicFrameMkLst>
            <pc:docMk/>
            <pc:sldMk cId="323013590" sldId="264"/>
            <ac:graphicFrameMk id="3" creationId="{BACFB4C5-1428-B792-BCBF-14C6244A55B8}"/>
          </ac:graphicFrameMkLst>
        </pc:graphicFrameChg>
        <pc:picChg chg="add mod">
          <ac:chgData name="Bidushy Sadika" userId="7890b37840f4d3e3" providerId="LiveId" clId="{C530119B-456B-4549-8D2B-01A34591A133}" dt="2026-02-24T21:36:55.902" v="2686" actId="1076"/>
          <ac:picMkLst>
            <pc:docMk/>
            <pc:sldMk cId="323013590" sldId="264"/>
            <ac:picMk id="4" creationId="{CAAAE1E4-9891-B867-3912-9B96E007B7BF}"/>
          </ac:picMkLst>
        </pc:picChg>
      </pc:sldChg>
      <pc:sldChg chg="addSp delSp modSp new mod modClrScheme chgLayout modNotesTx">
        <pc:chgData name="Bidushy Sadika" userId="7890b37840f4d3e3" providerId="LiveId" clId="{C530119B-456B-4549-8D2B-01A34591A133}" dt="2026-02-26T15:40:30.327" v="27191" actId="12"/>
        <pc:sldMkLst>
          <pc:docMk/>
          <pc:sldMk cId="3451076444" sldId="265"/>
        </pc:sldMkLst>
        <pc:spChg chg="mod ord">
          <ac:chgData name="Bidushy Sadika" userId="7890b37840f4d3e3" providerId="LiveId" clId="{C530119B-456B-4549-8D2B-01A34591A133}" dt="2026-02-25T20:07:44.426" v="9732" actId="700"/>
          <ac:spMkLst>
            <pc:docMk/>
            <pc:sldMk cId="3451076444" sldId="265"/>
            <ac:spMk id="2" creationId="{CE2D4FA4-5E72-F2BE-715C-9D0B5C3D8214}"/>
          </ac:spMkLst>
        </pc:spChg>
        <pc:spChg chg="del mod ord">
          <ac:chgData name="Bidushy Sadika" userId="7890b37840f4d3e3" providerId="LiveId" clId="{C530119B-456B-4549-8D2B-01A34591A133}" dt="2026-02-25T21:23:43.125" v="12809" actId="12084"/>
          <ac:spMkLst>
            <pc:docMk/>
            <pc:sldMk cId="3451076444" sldId="265"/>
            <ac:spMk id="3" creationId="{8AE092DB-77EC-84F6-2926-2F9164C1343E}"/>
          </ac:spMkLst>
        </pc:spChg>
        <pc:spChg chg="add mod ord">
          <ac:chgData name="Bidushy Sadika" userId="7890b37840f4d3e3" providerId="LiveId" clId="{C530119B-456B-4549-8D2B-01A34591A133}" dt="2026-02-26T05:41:57.512" v="16615" actId="27636"/>
          <ac:spMkLst>
            <pc:docMk/>
            <pc:sldMk cId="3451076444" sldId="265"/>
            <ac:spMk id="5" creationId="{FCADEAD9-4958-9E7A-9E10-148B2BE8173B}"/>
          </ac:spMkLst>
        </pc:spChg>
        <pc:spChg chg="add mod ord">
          <ac:chgData name="Bidushy Sadika" userId="7890b37840f4d3e3" providerId="LiveId" clId="{C530119B-456B-4549-8D2B-01A34591A133}" dt="2026-02-25T23:45:27.104" v="14675" actId="14100"/>
          <ac:spMkLst>
            <pc:docMk/>
            <pc:sldMk cId="3451076444" sldId="265"/>
            <ac:spMk id="7" creationId="{D1C3BA07-00B6-1A7D-8B02-7D5980B25E2F}"/>
          </ac:spMkLst>
        </pc:spChg>
        <pc:graphicFrameChg chg="add mod modGraphic">
          <ac:chgData name="Bidushy Sadika" userId="7890b37840f4d3e3" providerId="LiveId" clId="{C530119B-456B-4549-8D2B-01A34591A133}" dt="2026-02-25T21:23:54.554" v="12815" actId="255"/>
          <ac:graphicFrameMkLst>
            <pc:docMk/>
            <pc:sldMk cId="3451076444" sldId="265"/>
            <ac:graphicFrameMk id="6" creationId="{5387F3E5-FA2F-CE99-DBD5-D42C3FDEB952}"/>
          </ac:graphicFrameMkLst>
        </pc:graphicFrameChg>
        <pc:picChg chg="add mod">
          <ac:chgData name="Bidushy Sadika" userId="7890b37840f4d3e3" providerId="LiveId" clId="{C530119B-456B-4549-8D2B-01A34591A133}" dt="2026-02-24T19:46:01.216" v="634"/>
          <ac:picMkLst>
            <pc:docMk/>
            <pc:sldMk cId="3451076444" sldId="265"/>
            <ac:picMk id="4" creationId="{62E0BC77-5047-DAA9-BD03-D4F047AC8BD2}"/>
          </ac:picMkLst>
        </pc:picChg>
      </pc:sldChg>
      <pc:sldChg chg="addSp modSp add del mod modNotesTx">
        <pc:chgData name="Bidushy Sadika" userId="7890b37840f4d3e3" providerId="LiveId" clId="{C530119B-456B-4549-8D2B-01A34591A133}" dt="2026-02-26T05:39:08.579" v="16548" actId="47"/>
        <pc:sldMkLst>
          <pc:docMk/>
          <pc:sldMk cId="1343611746" sldId="266"/>
        </pc:sldMkLst>
        <pc:spChg chg="mod">
          <ac:chgData name="Bidushy Sadika" userId="7890b37840f4d3e3" providerId="LiveId" clId="{C530119B-456B-4549-8D2B-01A34591A133}" dt="2026-02-26T05:36:48.623" v="16398" actId="20577"/>
          <ac:spMkLst>
            <pc:docMk/>
            <pc:sldMk cId="1343611746" sldId="266"/>
            <ac:spMk id="3" creationId="{56ABFEE3-3A31-39B4-0F08-4E43AEA4C5DE}"/>
          </ac:spMkLst>
        </pc:spChg>
      </pc:sldChg>
      <pc:sldChg chg="addSp delSp modSp add mod ord modClrScheme chgLayout modNotesTx">
        <pc:chgData name="Bidushy Sadika" userId="7890b37840f4d3e3" providerId="LiveId" clId="{C530119B-456B-4549-8D2B-01A34591A133}" dt="2026-02-26T15:38:26.802" v="26949" actId="20577"/>
        <pc:sldMkLst>
          <pc:docMk/>
          <pc:sldMk cId="2617348458" sldId="267"/>
        </pc:sldMkLst>
        <pc:spChg chg="mod ord">
          <ac:chgData name="Bidushy Sadika" userId="7890b37840f4d3e3" providerId="LiveId" clId="{C530119B-456B-4549-8D2B-01A34591A133}" dt="2026-02-25T22:25:21.739" v="13102" actId="20577"/>
          <ac:spMkLst>
            <pc:docMk/>
            <pc:sldMk cId="2617348458" sldId="267"/>
            <ac:spMk id="2" creationId="{87660F4B-1EA1-0781-AE84-9B07268E6DFF}"/>
          </ac:spMkLst>
        </pc:spChg>
        <pc:spChg chg="add del mod ord">
          <ac:chgData name="Bidushy Sadika" userId="7890b37840f4d3e3" providerId="LiveId" clId="{C530119B-456B-4549-8D2B-01A34591A133}" dt="2026-02-25T20:04:34.586" v="9726" actId="700"/>
          <ac:spMkLst>
            <pc:docMk/>
            <pc:sldMk cId="2617348458" sldId="267"/>
            <ac:spMk id="3" creationId="{7771C2AF-9051-2474-BE13-C231B921FCE2}"/>
          </ac:spMkLst>
        </pc:spChg>
        <pc:spChg chg="add del mod ord">
          <ac:chgData name="Bidushy Sadika" userId="7890b37840f4d3e3" providerId="LiveId" clId="{C530119B-456B-4549-8D2B-01A34591A133}" dt="2026-02-25T21:13:35.453" v="12328" actId="12084"/>
          <ac:spMkLst>
            <pc:docMk/>
            <pc:sldMk cId="2617348458" sldId="267"/>
            <ac:spMk id="5" creationId="{95C0A69E-80B4-8080-8CC4-11B691A4F9DA}"/>
          </ac:spMkLst>
        </pc:spChg>
        <pc:spChg chg="add del mod ord">
          <ac:chgData name="Bidushy Sadika" userId="7890b37840f4d3e3" providerId="LiveId" clId="{C530119B-456B-4549-8D2B-01A34591A133}" dt="2026-02-25T23:20:17.225" v="14170" actId="27636"/>
          <ac:spMkLst>
            <pc:docMk/>
            <pc:sldMk cId="2617348458" sldId="267"/>
            <ac:spMk id="6" creationId="{A562EDD6-292A-F955-B151-BF2CD98C2A0D}"/>
          </ac:spMkLst>
        </pc:spChg>
        <pc:spChg chg="add mod ord">
          <ac:chgData name="Bidushy Sadika" userId="7890b37840f4d3e3" providerId="LiveId" clId="{C530119B-456B-4549-8D2B-01A34591A133}" dt="2026-02-25T22:29:15.752" v="13176" actId="167"/>
          <ac:spMkLst>
            <pc:docMk/>
            <pc:sldMk cId="2617348458" sldId="267"/>
            <ac:spMk id="8" creationId="{3A5D2953-C65C-3B71-C401-38A96683DB64}"/>
          </ac:spMkLst>
        </pc:spChg>
        <pc:graphicFrameChg chg="add mod modGraphic">
          <ac:chgData name="Bidushy Sadika" userId="7890b37840f4d3e3" providerId="LiveId" clId="{C530119B-456B-4549-8D2B-01A34591A133}" dt="2026-02-25T21:20:51.657" v="12661" actId="20577"/>
          <ac:graphicFrameMkLst>
            <pc:docMk/>
            <pc:sldMk cId="2617348458" sldId="267"/>
            <ac:graphicFrameMk id="7" creationId="{58492C91-672C-959F-2285-6880FD977B87}"/>
          </ac:graphicFrameMkLst>
        </pc:graphicFrameChg>
        <pc:picChg chg="add mod">
          <ac:chgData name="Bidushy Sadika" userId="7890b37840f4d3e3" providerId="LiveId" clId="{C530119B-456B-4549-8D2B-01A34591A133}" dt="2026-02-24T19:46:02.869" v="635"/>
          <ac:picMkLst>
            <pc:docMk/>
            <pc:sldMk cId="2617348458" sldId="267"/>
            <ac:picMk id="4" creationId="{6AE56E80-9449-D8A5-150A-C26F7C0C26E3}"/>
          </ac:picMkLst>
        </pc:picChg>
      </pc:sldChg>
      <pc:sldChg chg="addSp delSp modSp add mod modClrScheme chgLayout modNotesTx">
        <pc:chgData name="Bidushy Sadika" userId="7890b37840f4d3e3" providerId="LiveId" clId="{C530119B-456B-4549-8D2B-01A34591A133}" dt="2026-02-26T15:42:02.991" v="27250" actId="20577"/>
        <pc:sldMkLst>
          <pc:docMk/>
          <pc:sldMk cId="1874662444" sldId="268"/>
        </pc:sldMkLst>
        <pc:spChg chg="mod ord">
          <ac:chgData name="Bidushy Sadika" userId="7890b37840f4d3e3" providerId="LiveId" clId="{C530119B-456B-4549-8D2B-01A34591A133}" dt="2026-02-25T20:09:16.968" v="9774" actId="14100"/>
          <ac:spMkLst>
            <pc:docMk/>
            <pc:sldMk cId="1874662444" sldId="268"/>
            <ac:spMk id="2" creationId="{FC7C7DDC-F37F-8782-295A-90DA7B267C00}"/>
          </ac:spMkLst>
        </pc:spChg>
        <pc:spChg chg="del mod ord">
          <ac:chgData name="Bidushy Sadika" userId="7890b37840f4d3e3" providerId="LiveId" clId="{C530119B-456B-4549-8D2B-01A34591A133}" dt="2026-02-25T21:19:30.629" v="12612" actId="12084"/>
          <ac:spMkLst>
            <pc:docMk/>
            <pc:sldMk cId="1874662444" sldId="268"/>
            <ac:spMk id="3" creationId="{A7F0AB71-09FD-DBBF-F538-E63313157B24}"/>
          </ac:spMkLst>
        </pc:spChg>
        <pc:spChg chg="add mod ord">
          <ac:chgData name="Bidushy Sadika" userId="7890b37840f4d3e3" providerId="LiveId" clId="{C530119B-456B-4549-8D2B-01A34591A133}" dt="2026-02-25T22:26:15.833" v="13131" actId="27636"/>
          <ac:spMkLst>
            <pc:docMk/>
            <pc:sldMk cId="1874662444" sldId="268"/>
            <ac:spMk id="5" creationId="{52E71ADA-D8F1-4128-2E65-6EEB7EBB530D}"/>
          </ac:spMkLst>
        </pc:spChg>
        <pc:spChg chg="add mod ord">
          <ac:chgData name="Bidushy Sadika" userId="7890b37840f4d3e3" providerId="LiveId" clId="{C530119B-456B-4549-8D2B-01A34591A133}" dt="2026-02-25T22:26:04.441" v="13125" actId="167"/>
          <ac:spMkLst>
            <pc:docMk/>
            <pc:sldMk cId="1874662444" sldId="268"/>
            <ac:spMk id="7" creationId="{DDE7FE60-FAD7-9664-259F-7D98681E0F28}"/>
          </ac:spMkLst>
        </pc:spChg>
        <pc:graphicFrameChg chg="add mod modGraphic">
          <ac:chgData name="Bidushy Sadika" userId="7890b37840f4d3e3" providerId="LiveId" clId="{C530119B-456B-4549-8D2B-01A34591A133}" dt="2026-02-25T21:19:36.009" v="12615" actId="404"/>
          <ac:graphicFrameMkLst>
            <pc:docMk/>
            <pc:sldMk cId="1874662444" sldId="268"/>
            <ac:graphicFrameMk id="6" creationId="{907617CA-C4B0-DA46-9F40-AF127B345AA0}"/>
          </ac:graphicFrameMkLst>
        </pc:graphicFrameChg>
        <pc:picChg chg="add mod">
          <ac:chgData name="Bidushy Sadika" userId="7890b37840f4d3e3" providerId="LiveId" clId="{C530119B-456B-4549-8D2B-01A34591A133}" dt="2026-02-24T19:46:04.468" v="636"/>
          <ac:picMkLst>
            <pc:docMk/>
            <pc:sldMk cId="1874662444" sldId="268"/>
            <ac:picMk id="4" creationId="{9F6F045C-3132-0AA1-2DAC-70F42A61637B}"/>
          </ac:picMkLst>
        </pc:picChg>
      </pc:sldChg>
      <pc:sldChg chg="addSp delSp modSp new mod setBg modNotesTx">
        <pc:chgData name="Bidushy Sadika" userId="7890b37840f4d3e3" providerId="LiveId" clId="{C530119B-456B-4549-8D2B-01A34591A133}" dt="2026-02-26T15:08:02.579" v="25534" actId="20577"/>
        <pc:sldMkLst>
          <pc:docMk/>
          <pc:sldMk cId="1160176837" sldId="270"/>
        </pc:sldMkLst>
        <pc:spChg chg="mod">
          <ac:chgData name="Bidushy Sadika" userId="7890b37840f4d3e3" providerId="LiveId" clId="{C530119B-456B-4549-8D2B-01A34591A133}" dt="2026-02-25T18:40:22.408" v="7148" actId="27636"/>
          <ac:spMkLst>
            <pc:docMk/>
            <pc:sldMk cId="1160176837" sldId="270"/>
            <ac:spMk id="2" creationId="{FE109259-7AC6-B93A-A812-F0B51F2208B7}"/>
          </ac:spMkLst>
        </pc:spChg>
        <pc:spChg chg="mod">
          <ac:chgData name="Bidushy Sadika" userId="7890b37840f4d3e3" providerId="LiveId" clId="{C530119B-456B-4549-8D2B-01A34591A133}" dt="2026-02-25T18:40:29.823" v="7151" actId="403"/>
          <ac:spMkLst>
            <pc:docMk/>
            <pc:sldMk cId="1160176837" sldId="270"/>
            <ac:spMk id="3" creationId="{E6AAE927-A855-1ADC-C795-0F1F50D5DB68}"/>
          </ac:spMkLst>
        </pc:spChg>
        <pc:spChg chg="add">
          <ac:chgData name="Bidushy Sadika" userId="7890b37840f4d3e3" providerId="LiveId" clId="{C530119B-456B-4549-8D2B-01A34591A133}" dt="2026-02-24T16:19:20.857" v="559" actId="26606"/>
          <ac:spMkLst>
            <pc:docMk/>
            <pc:sldMk cId="1160176837" sldId="270"/>
            <ac:spMk id="8" creationId="{AD4D02DC-86D0-86A9-4404-26B11AF64DC2}"/>
          </ac:spMkLst>
        </pc:spChg>
        <pc:picChg chg="add mod">
          <ac:chgData name="Bidushy Sadika" userId="7890b37840f4d3e3" providerId="LiveId" clId="{C530119B-456B-4549-8D2B-01A34591A133}" dt="2026-02-24T19:46:07.735" v="638"/>
          <ac:picMkLst>
            <pc:docMk/>
            <pc:sldMk cId="1160176837" sldId="270"/>
            <ac:picMk id="4" creationId="{40C04CF1-3AB8-0A2C-29A7-10F797CC5259}"/>
          </ac:picMkLst>
        </pc:picChg>
        <pc:picChg chg="add mod">
          <ac:chgData name="Bidushy Sadika" userId="7890b37840f4d3e3" providerId="LiveId" clId="{C530119B-456B-4549-8D2B-01A34591A133}" dt="2026-02-24T22:29:37.877" v="4060" actId="1076"/>
          <ac:picMkLst>
            <pc:docMk/>
            <pc:sldMk cId="1160176837" sldId="270"/>
            <ac:picMk id="5" creationId="{CD816F1F-B073-B07C-E22E-0452DEB3FC95}"/>
          </ac:picMkLst>
        </pc:picChg>
        <pc:picChg chg="add mod">
          <ac:chgData name="Bidushy Sadika" userId="7890b37840f4d3e3" providerId="LiveId" clId="{C530119B-456B-4549-8D2B-01A34591A133}" dt="2026-02-24T22:30:05.367" v="4064" actId="1076"/>
          <ac:picMkLst>
            <pc:docMk/>
            <pc:sldMk cId="1160176837" sldId="270"/>
            <ac:picMk id="6" creationId="{98172EA3-A450-5F94-B041-5FE6B9F9CCF3}"/>
          </ac:picMkLst>
        </pc:picChg>
      </pc:sldChg>
      <pc:sldChg chg="addSp delSp modSp new mod setBg">
        <pc:chgData name="Bidushy Sadika" userId="7890b37840f4d3e3" providerId="LiveId" clId="{C530119B-456B-4549-8D2B-01A34591A133}" dt="2026-02-26T06:23:07.766" v="19490" actId="403"/>
        <pc:sldMkLst>
          <pc:docMk/>
          <pc:sldMk cId="4255862247" sldId="271"/>
        </pc:sldMkLst>
        <pc:spChg chg="mod">
          <ac:chgData name="Bidushy Sadika" userId="7890b37840f4d3e3" providerId="LiveId" clId="{C530119B-456B-4549-8D2B-01A34591A133}" dt="2026-02-26T06:21:31.293" v="19451" actId="20577"/>
          <ac:spMkLst>
            <pc:docMk/>
            <pc:sldMk cId="4255862247" sldId="271"/>
            <ac:spMk id="2" creationId="{BDFAAC41-DE8B-5A80-3BE1-9FFE323C584E}"/>
          </ac:spMkLst>
        </pc:spChg>
        <pc:spChg chg="del mod">
          <ac:chgData name="Bidushy Sadika" userId="7890b37840f4d3e3" providerId="LiveId" clId="{C530119B-456B-4549-8D2B-01A34591A133}" dt="2026-02-25T22:44:23.689" v="13564" actId="12084"/>
          <ac:spMkLst>
            <pc:docMk/>
            <pc:sldMk cId="4255862247" sldId="271"/>
            <ac:spMk id="3" creationId="{3F8E36EA-0494-3E0E-3890-9B172FB0E47E}"/>
          </ac:spMkLst>
        </pc:spChg>
        <pc:spChg chg="add">
          <ac:chgData name="Bidushy Sadika" userId="7890b37840f4d3e3" providerId="LiveId" clId="{C530119B-456B-4549-8D2B-01A34591A133}" dt="2026-02-25T22:45:16.801" v="13574" actId="26606"/>
          <ac:spMkLst>
            <pc:docMk/>
            <pc:sldMk cId="4255862247" sldId="271"/>
            <ac:spMk id="9" creationId="{600DC1B0-7E1A-BD02-3F93-19E6B1B75075}"/>
          </ac:spMkLst>
        </pc:spChg>
        <pc:graphicFrameChg chg="add mod modGraphic">
          <ac:chgData name="Bidushy Sadika" userId="7890b37840f4d3e3" providerId="LiveId" clId="{C530119B-456B-4549-8D2B-01A34591A133}" dt="2026-02-26T06:23:07.766" v="19490" actId="403"/>
          <ac:graphicFrameMkLst>
            <pc:docMk/>
            <pc:sldMk cId="4255862247" sldId="271"/>
            <ac:graphicFrameMk id="4" creationId="{D2BCB9ED-F147-B03B-6C21-5CB0DDB72287}"/>
          </ac:graphicFrameMkLst>
        </pc:graphicFrameChg>
        <pc:picChg chg="add mod">
          <ac:chgData name="Bidushy Sadika" userId="7890b37840f4d3e3" providerId="LiveId" clId="{C530119B-456B-4549-8D2B-01A34591A133}" dt="2026-02-25T22:45:39.876" v="13577"/>
          <ac:picMkLst>
            <pc:docMk/>
            <pc:sldMk cId="4255862247" sldId="271"/>
            <ac:picMk id="5" creationId="{E64DED0A-7C3C-D87A-79F9-E8BE18D87C12}"/>
          </ac:picMkLst>
        </pc:picChg>
      </pc:sldChg>
      <pc:sldChg chg="addSp delSp modSp add mod modClrScheme chgLayout modNotesTx">
        <pc:chgData name="Bidushy Sadika" userId="7890b37840f4d3e3" providerId="LiveId" clId="{C530119B-456B-4549-8D2B-01A34591A133}" dt="2026-02-26T14:46:23.803" v="23987" actId="20577"/>
        <pc:sldMkLst>
          <pc:docMk/>
          <pc:sldMk cId="3238463814" sldId="272"/>
        </pc:sldMkLst>
        <pc:spChg chg="mod ord">
          <ac:chgData name="Bidushy Sadika" userId="7890b37840f4d3e3" providerId="LiveId" clId="{C530119B-456B-4549-8D2B-01A34591A133}" dt="2026-02-25T18:33:08.049" v="6818" actId="20577"/>
          <ac:spMkLst>
            <pc:docMk/>
            <pc:sldMk cId="3238463814" sldId="272"/>
            <ac:spMk id="2" creationId="{18D6F5F3-6190-BD7D-C7E3-E5711AEE1AE4}"/>
          </ac:spMkLst>
        </pc:spChg>
        <pc:spChg chg="add mod ord">
          <ac:chgData name="Bidushy Sadika" userId="7890b37840f4d3e3" providerId="LiveId" clId="{C530119B-456B-4549-8D2B-01A34591A133}" dt="2026-02-25T22:11:49.908" v="12978" actId="14100"/>
          <ac:spMkLst>
            <pc:docMk/>
            <pc:sldMk cId="3238463814" sldId="272"/>
            <ac:spMk id="3" creationId="{1242D795-8541-1BEB-4138-9C1CCF112B1F}"/>
          </ac:spMkLst>
        </pc:spChg>
        <pc:spChg chg="add del mod ord">
          <ac:chgData name="Bidushy Sadika" userId="7890b37840f4d3e3" providerId="LiveId" clId="{C530119B-456B-4549-8D2B-01A34591A133}" dt="2026-02-25T18:33:25.255" v="6819" actId="12084"/>
          <ac:spMkLst>
            <pc:docMk/>
            <pc:sldMk cId="3238463814" sldId="272"/>
            <ac:spMk id="5" creationId="{2A7CEB25-7FDB-D44B-5953-525B602A8B84}"/>
          </ac:spMkLst>
        </pc:spChg>
        <pc:spChg chg="add mod ord">
          <ac:chgData name="Bidushy Sadika" userId="7890b37840f4d3e3" providerId="LiveId" clId="{C530119B-456B-4549-8D2B-01A34591A133}" dt="2026-02-25T22:11:45.668" v="12977" actId="27636"/>
          <ac:spMkLst>
            <pc:docMk/>
            <pc:sldMk cId="3238463814" sldId="272"/>
            <ac:spMk id="6" creationId="{E24118C5-8ABB-F92F-5BB1-EDAFC965A969}"/>
          </ac:spMkLst>
        </pc:spChg>
        <pc:graphicFrameChg chg="add mod modGraphic">
          <ac:chgData name="Bidushy Sadika" userId="7890b37840f4d3e3" providerId="LiveId" clId="{C530119B-456B-4549-8D2B-01A34591A133}" dt="2026-02-25T20:49:46.315" v="10776" actId="20577"/>
          <ac:graphicFrameMkLst>
            <pc:docMk/>
            <pc:sldMk cId="3238463814" sldId="272"/>
            <ac:graphicFrameMk id="7" creationId="{8F55E3CD-4378-0F48-1F6F-DD95F4241C0A}"/>
          </ac:graphicFrameMkLst>
        </pc:graphicFrameChg>
      </pc:sldChg>
      <pc:sldChg chg="addSp delSp modSp add mod modClrScheme chgLayout modNotesTx">
        <pc:chgData name="Bidushy Sadika" userId="7890b37840f4d3e3" providerId="LiveId" clId="{C530119B-456B-4549-8D2B-01A34591A133}" dt="2026-02-26T14:49:14.497" v="24285" actId="20577"/>
        <pc:sldMkLst>
          <pc:docMk/>
          <pc:sldMk cId="2682275171" sldId="273"/>
        </pc:sldMkLst>
        <pc:spChg chg="mod ord">
          <ac:chgData name="Bidushy Sadika" userId="7890b37840f4d3e3" providerId="LiveId" clId="{C530119B-456B-4549-8D2B-01A34591A133}" dt="2026-02-25T18:34:33.073" v="6845" actId="20577"/>
          <ac:spMkLst>
            <pc:docMk/>
            <pc:sldMk cId="2682275171" sldId="273"/>
            <ac:spMk id="2" creationId="{CF9E1950-C04B-CAD5-46E6-C93D319BF3AC}"/>
          </ac:spMkLst>
        </pc:spChg>
        <pc:spChg chg="del mod ord">
          <ac:chgData name="Bidushy Sadika" userId="7890b37840f4d3e3" providerId="LiveId" clId="{C530119B-456B-4549-8D2B-01A34591A133}" dt="2026-02-25T00:04:03.584" v="4376" actId="700"/>
          <ac:spMkLst>
            <pc:docMk/>
            <pc:sldMk cId="2682275171" sldId="273"/>
            <ac:spMk id="3" creationId="{9FDC83AC-C5D4-3233-DDAD-4EF2D9E1E628}"/>
          </ac:spMkLst>
        </pc:spChg>
        <pc:spChg chg="add mod ord">
          <ac:chgData name="Bidushy Sadika" userId="7890b37840f4d3e3" providerId="LiveId" clId="{C530119B-456B-4549-8D2B-01A34591A133}" dt="2026-02-25T21:43:17.329" v="12904" actId="14100"/>
          <ac:spMkLst>
            <pc:docMk/>
            <pc:sldMk cId="2682275171" sldId="273"/>
            <ac:spMk id="3" creationId="{AD9F1BD0-69DC-9AB3-6B43-BB44D4F999E4}"/>
          </ac:spMkLst>
        </pc:spChg>
        <pc:spChg chg="add del mod ord">
          <ac:chgData name="Bidushy Sadika" userId="7890b37840f4d3e3" providerId="LiveId" clId="{C530119B-456B-4549-8D2B-01A34591A133}" dt="2026-02-25T18:38:49.556" v="7081" actId="12084"/>
          <ac:spMkLst>
            <pc:docMk/>
            <pc:sldMk cId="2682275171" sldId="273"/>
            <ac:spMk id="5" creationId="{68B3279F-47AD-99A7-F327-5D29FA32C81E}"/>
          </ac:spMkLst>
        </pc:spChg>
        <pc:spChg chg="add mod ord">
          <ac:chgData name="Bidushy Sadika" userId="7890b37840f4d3e3" providerId="LiveId" clId="{C530119B-456B-4549-8D2B-01A34591A133}" dt="2026-02-25T22:11:54.127" v="12980" actId="27636"/>
          <ac:spMkLst>
            <pc:docMk/>
            <pc:sldMk cId="2682275171" sldId="273"/>
            <ac:spMk id="6" creationId="{95947B03-810E-5120-BC59-F018C6EB047A}"/>
          </ac:spMkLst>
        </pc:spChg>
        <pc:graphicFrameChg chg="add mod modGraphic">
          <ac:chgData name="Bidushy Sadika" userId="7890b37840f4d3e3" providerId="LiveId" clId="{C530119B-456B-4549-8D2B-01A34591A133}" dt="2026-02-25T20:44:40.686" v="10517" actId="20577"/>
          <ac:graphicFrameMkLst>
            <pc:docMk/>
            <pc:sldMk cId="2682275171" sldId="273"/>
            <ac:graphicFrameMk id="7" creationId="{82E74239-4A5C-D22D-59AA-87C70463E5BE}"/>
          </ac:graphicFrameMkLst>
        </pc:graphicFrameChg>
      </pc:sldChg>
      <pc:sldChg chg="addSp delSp modSp add mod modClrScheme chgLayout modNotesTx">
        <pc:chgData name="Bidushy Sadika" userId="7890b37840f4d3e3" providerId="LiveId" clId="{C530119B-456B-4549-8D2B-01A34591A133}" dt="2026-02-26T14:54:52.493" v="24588" actId="20577"/>
        <pc:sldMkLst>
          <pc:docMk/>
          <pc:sldMk cId="973606540" sldId="274"/>
        </pc:sldMkLst>
        <pc:spChg chg="mod ord">
          <ac:chgData name="Bidushy Sadika" userId="7890b37840f4d3e3" providerId="LiveId" clId="{C530119B-456B-4549-8D2B-01A34591A133}" dt="2026-02-25T18:41:07.764" v="7153" actId="27636"/>
          <ac:spMkLst>
            <pc:docMk/>
            <pc:sldMk cId="973606540" sldId="274"/>
            <ac:spMk id="2" creationId="{34A1ABF3-5F81-0F34-B9B9-9A97732232FE}"/>
          </ac:spMkLst>
        </pc:spChg>
        <pc:spChg chg="add mod">
          <ac:chgData name="Bidushy Sadika" userId="7890b37840f4d3e3" providerId="LiveId" clId="{C530119B-456B-4549-8D2B-01A34591A133}" dt="2026-02-25T18:46:32.719" v="7378"/>
          <ac:spMkLst>
            <pc:docMk/>
            <pc:sldMk cId="973606540" sldId="274"/>
            <ac:spMk id="3" creationId="{FA68F425-45DE-9CF7-24D5-851A93AC2D28}"/>
          </ac:spMkLst>
        </pc:spChg>
        <pc:spChg chg="add del mod ord">
          <ac:chgData name="Bidushy Sadika" userId="7890b37840f4d3e3" providerId="LiveId" clId="{C530119B-456B-4549-8D2B-01A34591A133}" dt="2026-02-25T18:51:47.152" v="7587" actId="12084"/>
          <ac:spMkLst>
            <pc:docMk/>
            <pc:sldMk cId="973606540" sldId="274"/>
            <ac:spMk id="5" creationId="{75E73F5B-E64C-C5F3-1014-64C2E9F6C561}"/>
          </ac:spMkLst>
        </pc:spChg>
        <pc:spChg chg="add mod ord">
          <ac:chgData name="Bidushy Sadika" userId="7890b37840f4d3e3" providerId="LiveId" clId="{C530119B-456B-4549-8D2B-01A34591A133}" dt="2026-02-25T22:09:00.568" v="12932" actId="20577"/>
          <ac:spMkLst>
            <pc:docMk/>
            <pc:sldMk cId="973606540" sldId="274"/>
            <ac:spMk id="6" creationId="{B0A05968-1F7F-45C8-80D9-632F51E0AFCA}"/>
          </ac:spMkLst>
        </pc:spChg>
        <pc:spChg chg="add mod ord">
          <ac:chgData name="Bidushy Sadika" userId="7890b37840f4d3e3" providerId="LiveId" clId="{C530119B-456B-4549-8D2B-01A34591A133}" dt="2026-02-25T18:46:58.023" v="7385" actId="1076"/>
          <ac:spMkLst>
            <pc:docMk/>
            <pc:sldMk cId="973606540" sldId="274"/>
            <ac:spMk id="7" creationId="{318B78CE-BDA0-201A-A567-B6FD8862165D}"/>
          </ac:spMkLst>
        </pc:spChg>
        <pc:graphicFrameChg chg="add mod modGraphic">
          <ac:chgData name="Bidushy Sadika" userId="7890b37840f4d3e3" providerId="LiveId" clId="{C530119B-456B-4549-8D2B-01A34591A133}" dt="2026-02-25T20:48:44.223" v="10774" actId="20577"/>
          <ac:graphicFrameMkLst>
            <pc:docMk/>
            <pc:sldMk cId="973606540" sldId="274"/>
            <ac:graphicFrameMk id="8" creationId="{390010CE-F554-52A9-1963-56A5EFD122C9}"/>
          </ac:graphicFrameMkLst>
        </pc:graphicFrameChg>
      </pc:sldChg>
      <pc:sldChg chg="addSp delSp modSp add mod modClrScheme chgLayout modNotesTx">
        <pc:chgData name="Bidushy Sadika" userId="7890b37840f4d3e3" providerId="LiveId" clId="{C530119B-456B-4549-8D2B-01A34591A133}" dt="2026-02-26T15:02:28.165" v="24832" actId="15"/>
        <pc:sldMkLst>
          <pc:docMk/>
          <pc:sldMk cId="3294081127" sldId="275"/>
        </pc:sldMkLst>
        <pc:spChg chg="mod ord">
          <ac:chgData name="Bidushy Sadika" userId="7890b37840f4d3e3" providerId="LiveId" clId="{C530119B-456B-4549-8D2B-01A34591A133}" dt="2026-02-25T18:50:32.088" v="7438" actId="14100"/>
          <ac:spMkLst>
            <pc:docMk/>
            <pc:sldMk cId="3294081127" sldId="275"/>
            <ac:spMk id="2" creationId="{225CBBEC-79B6-4FC0-F0D4-A0D055F120F8}"/>
          </ac:spMkLst>
        </pc:spChg>
        <pc:spChg chg="del mod ord">
          <ac:chgData name="Bidushy Sadika" userId="7890b37840f4d3e3" providerId="LiveId" clId="{C530119B-456B-4549-8D2B-01A34591A133}" dt="2026-02-25T18:50:20.309" v="7419" actId="700"/>
          <ac:spMkLst>
            <pc:docMk/>
            <pc:sldMk cId="3294081127" sldId="275"/>
            <ac:spMk id="3" creationId="{4CF8841C-02AA-E233-E3B7-9C0DB2459B07}"/>
          </ac:spMkLst>
        </pc:spChg>
        <pc:spChg chg="add del mod ord">
          <ac:chgData name="Bidushy Sadika" userId="7890b37840f4d3e3" providerId="LiveId" clId="{C530119B-456B-4549-8D2B-01A34591A133}" dt="2026-02-25T18:52:09.181" v="7592" actId="12084"/>
          <ac:spMkLst>
            <pc:docMk/>
            <pc:sldMk cId="3294081127" sldId="275"/>
            <ac:spMk id="5" creationId="{76B240F7-5972-33BF-EE9B-329C49304261}"/>
          </ac:spMkLst>
        </pc:spChg>
        <pc:spChg chg="add mod ord">
          <ac:chgData name="Bidushy Sadika" userId="7890b37840f4d3e3" providerId="LiveId" clId="{C530119B-456B-4549-8D2B-01A34591A133}" dt="2026-02-25T22:12:38.141" v="12994" actId="20577"/>
          <ac:spMkLst>
            <pc:docMk/>
            <pc:sldMk cId="3294081127" sldId="275"/>
            <ac:spMk id="6" creationId="{5CBE1F09-CD4B-B4D1-99E2-060B0F23F7F0}"/>
          </ac:spMkLst>
        </pc:spChg>
        <pc:spChg chg="add mod ord">
          <ac:chgData name="Bidushy Sadika" userId="7890b37840f4d3e3" providerId="LiveId" clId="{C530119B-456B-4549-8D2B-01A34591A133}" dt="2026-02-25T18:59:44.961" v="7626" actId="14100"/>
          <ac:spMkLst>
            <pc:docMk/>
            <pc:sldMk cId="3294081127" sldId="275"/>
            <ac:spMk id="8" creationId="{17E05736-EB09-B1D3-E562-09AF36360AD7}"/>
          </ac:spMkLst>
        </pc:spChg>
        <pc:graphicFrameChg chg="add mod modGraphic">
          <ac:chgData name="Bidushy Sadika" userId="7890b37840f4d3e3" providerId="LiveId" clId="{C530119B-456B-4549-8D2B-01A34591A133}" dt="2026-02-25T21:04:41.258" v="11304" actId="20577"/>
          <ac:graphicFrameMkLst>
            <pc:docMk/>
            <pc:sldMk cId="3294081127" sldId="275"/>
            <ac:graphicFrameMk id="7" creationId="{0BA151F5-5F9D-9C56-F627-3781B2482D5D}"/>
          </ac:graphicFrameMkLst>
        </pc:graphicFrameChg>
      </pc:sldChg>
      <pc:sldChg chg="addSp delSp modSp add mod modClrScheme chgLayout modNotesTx">
        <pc:chgData name="Bidushy Sadika" userId="7890b37840f4d3e3" providerId="LiveId" clId="{C530119B-456B-4549-8D2B-01A34591A133}" dt="2026-02-26T15:05:55.668" v="25039" actId="15"/>
        <pc:sldMkLst>
          <pc:docMk/>
          <pc:sldMk cId="3725212131" sldId="276"/>
        </pc:sldMkLst>
        <pc:spChg chg="mod ord">
          <ac:chgData name="Bidushy Sadika" userId="7890b37840f4d3e3" providerId="LiveId" clId="{C530119B-456B-4549-8D2B-01A34591A133}" dt="2026-02-25T19:01:16.568" v="7663" actId="27636"/>
          <ac:spMkLst>
            <pc:docMk/>
            <pc:sldMk cId="3725212131" sldId="276"/>
            <ac:spMk id="2" creationId="{87BFBC95-AF97-5CAA-15A6-B702C9364DD5}"/>
          </ac:spMkLst>
        </pc:spChg>
        <pc:spChg chg="del mod ord">
          <ac:chgData name="Bidushy Sadika" userId="7890b37840f4d3e3" providerId="LiveId" clId="{C530119B-456B-4549-8D2B-01A34591A133}" dt="2026-02-25T19:01:10.605" v="7659" actId="700"/>
          <ac:spMkLst>
            <pc:docMk/>
            <pc:sldMk cId="3725212131" sldId="276"/>
            <ac:spMk id="3" creationId="{3C5DE114-3F12-72EA-6AE2-7C6BFC3CB377}"/>
          </ac:spMkLst>
        </pc:spChg>
        <pc:spChg chg="add del mod ord">
          <ac:chgData name="Bidushy Sadika" userId="7890b37840f4d3e3" providerId="LiveId" clId="{C530119B-456B-4549-8D2B-01A34591A133}" dt="2026-02-25T19:30:36.865" v="7855" actId="12084"/>
          <ac:spMkLst>
            <pc:docMk/>
            <pc:sldMk cId="3725212131" sldId="276"/>
            <ac:spMk id="5" creationId="{9AEF0DED-5DB8-3B83-5C73-6C20D5F46B32}"/>
          </ac:spMkLst>
        </pc:spChg>
        <pc:spChg chg="add mod ord">
          <ac:chgData name="Bidushy Sadika" userId="7890b37840f4d3e3" providerId="LiveId" clId="{C530119B-456B-4549-8D2B-01A34591A133}" dt="2026-02-26T15:03:04.455" v="24836" actId="1035"/>
          <ac:spMkLst>
            <pc:docMk/>
            <pc:sldMk cId="3725212131" sldId="276"/>
            <ac:spMk id="6" creationId="{729F7032-0A98-689F-99AD-560BAD5614F1}"/>
          </ac:spMkLst>
        </pc:spChg>
        <pc:spChg chg="add mod ord">
          <ac:chgData name="Bidushy Sadika" userId="7890b37840f4d3e3" providerId="LiveId" clId="{C530119B-456B-4549-8D2B-01A34591A133}" dt="2026-02-25T19:30:28.998" v="7854" actId="14100"/>
          <ac:spMkLst>
            <pc:docMk/>
            <pc:sldMk cId="3725212131" sldId="276"/>
            <ac:spMk id="7" creationId="{768A7B53-A295-40C7-4037-F8250F40DDB8}"/>
          </ac:spMkLst>
        </pc:spChg>
        <pc:graphicFrameChg chg="add mod modGraphic">
          <ac:chgData name="Bidushy Sadika" userId="7890b37840f4d3e3" providerId="LiveId" clId="{C530119B-456B-4549-8D2B-01A34591A133}" dt="2026-02-25T21:05:20.417" v="11455" actId="20577"/>
          <ac:graphicFrameMkLst>
            <pc:docMk/>
            <pc:sldMk cId="3725212131" sldId="276"/>
            <ac:graphicFrameMk id="8" creationId="{9AF14391-3B31-C6AB-78EB-654438E60C13}"/>
          </ac:graphicFrameMkLst>
        </pc:graphicFrameChg>
      </pc:sldChg>
      <pc:sldChg chg="addSp delSp modSp add mod modClrScheme chgLayout modNotesTx">
        <pc:chgData name="Bidushy Sadika" userId="7890b37840f4d3e3" providerId="LiveId" clId="{C530119B-456B-4549-8D2B-01A34591A133}" dt="2026-02-26T15:19:35.808" v="25819" actId="20577"/>
        <pc:sldMkLst>
          <pc:docMk/>
          <pc:sldMk cId="2092542414" sldId="279"/>
        </pc:sldMkLst>
        <pc:spChg chg="mod ord">
          <ac:chgData name="Bidushy Sadika" userId="7890b37840f4d3e3" providerId="LiveId" clId="{C530119B-456B-4549-8D2B-01A34591A133}" dt="2026-02-25T19:35:44.791" v="8065" actId="14100"/>
          <ac:spMkLst>
            <pc:docMk/>
            <pc:sldMk cId="2092542414" sldId="279"/>
            <ac:spMk id="2" creationId="{7888CB9E-65EF-1D39-39EA-BBC9B4998B35}"/>
          </ac:spMkLst>
        </pc:spChg>
        <pc:spChg chg="add mod ord">
          <ac:chgData name="Bidushy Sadika" userId="7890b37840f4d3e3" providerId="LiveId" clId="{C530119B-456B-4549-8D2B-01A34591A133}" dt="2026-02-25T19:35:05.643" v="8060" actId="14100"/>
          <ac:spMkLst>
            <pc:docMk/>
            <pc:sldMk cId="2092542414" sldId="279"/>
            <ac:spMk id="3" creationId="{DE0AC42C-63C0-4820-3D64-AF922D38D96F}"/>
          </ac:spMkLst>
        </pc:spChg>
        <pc:spChg chg="add del mod ord">
          <ac:chgData name="Bidushy Sadika" userId="7890b37840f4d3e3" providerId="LiveId" clId="{C530119B-456B-4549-8D2B-01A34591A133}" dt="2026-02-25T19:33:33.439" v="8054" actId="12084"/>
          <ac:spMkLst>
            <pc:docMk/>
            <pc:sldMk cId="2092542414" sldId="279"/>
            <ac:spMk id="5" creationId="{EA7138A9-2B2E-E96D-5D72-782F50B811B5}"/>
          </ac:spMkLst>
        </pc:spChg>
        <pc:spChg chg="add mod ord">
          <ac:chgData name="Bidushy Sadika" userId="7890b37840f4d3e3" providerId="LiveId" clId="{C530119B-456B-4549-8D2B-01A34591A133}" dt="2026-02-25T20:02:54.828" v="9716" actId="14100"/>
          <ac:spMkLst>
            <pc:docMk/>
            <pc:sldMk cId="2092542414" sldId="279"/>
            <ac:spMk id="6" creationId="{45B93B18-FFC0-4207-20A8-83D779C7BF17}"/>
          </ac:spMkLst>
        </pc:spChg>
        <pc:graphicFrameChg chg="add mod modGraphic">
          <ac:chgData name="Bidushy Sadika" userId="7890b37840f4d3e3" providerId="LiveId" clId="{C530119B-456B-4549-8D2B-01A34591A133}" dt="2026-02-25T21:05:56.220" v="11589" actId="20577"/>
          <ac:graphicFrameMkLst>
            <pc:docMk/>
            <pc:sldMk cId="2092542414" sldId="279"/>
            <ac:graphicFrameMk id="7" creationId="{CA3732A5-31BB-A281-9B25-090484D7BDA0}"/>
          </ac:graphicFrameMkLst>
        </pc:graphicFrameChg>
      </pc:sldChg>
      <pc:sldChg chg="addSp delSp modSp add mod modClrScheme chgLayout modNotesTx">
        <pc:chgData name="Bidushy Sadika" userId="7890b37840f4d3e3" providerId="LiveId" clId="{C530119B-456B-4549-8D2B-01A34591A133}" dt="2026-02-26T15:22:00.369" v="26041" actId="15"/>
        <pc:sldMkLst>
          <pc:docMk/>
          <pc:sldMk cId="2186350345" sldId="280"/>
        </pc:sldMkLst>
        <pc:spChg chg="mod ord">
          <ac:chgData name="Bidushy Sadika" userId="7890b37840f4d3e3" providerId="LiveId" clId="{C530119B-456B-4549-8D2B-01A34591A133}" dt="2026-02-25T19:35:37.142" v="8063" actId="14100"/>
          <ac:spMkLst>
            <pc:docMk/>
            <pc:sldMk cId="2186350345" sldId="280"/>
            <ac:spMk id="2" creationId="{2481801A-C05D-8AF6-6336-33513BA0B3A1}"/>
          </ac:spMkLst>
        </pc:spChg>
        <pc:spChg chg="del mod ord">
          <ac:chgData name="Bidushy Sadika" userId="7890b37840f4d3e3" providerId="LiveId" clId="{C530119B-456B-4549-8D2B-01A34591A133}" dt="2026-02-25T19:35:28.796" v="8061" actId="700"/>
          <ac:spMkLst>
            <pc:docMk/>
            <pc:sldMk cId="2186350345" sldId="280"/>
            <ac:spMk id="3" creationId="{95C6CA3F-5B98-7E89-F523-E6C0BD7696E0}"/>
          </ac:spMkLst>
        </pc:spChg>
        <pc:spChg chg="add del mod ord">
          <ac:chgData name="Bidushy Sadika" userId="7890b37840f4d3e3" providerId="LiveId" clId="{C530119B-456B-4549-8D2B-01A34591A133}" dt="2026-02-25T19:42:28.773" v="8201" actId="12084"/>
          <ac:spMkLst>
            <pc:docMk/>
            <pc:sldMk cId="2186350345" sldId="280"/>
            <ac:spMk id="5" creationId="{613FE7B8-24D1-0F3C-4230-FEC479350B7C}"/>
          </ac:spMkLst>
        </pc:spChg>
        <pc:spChg chg="add mod ord">
          <ac:chgData name="Bidushy Sadika" userId="7890b37840f4d3e3" providerId="LiveId" clId="{C530119B-456B-4549-8D2B-01A34591A133}" dt="2026-02-25T23:12:28.968" v="14117" actId="20577"/>
          <ac:spMkLst>
            <pc:docMk/>
            <pc:sldMk cId="2186350345" sldId="280"/>
            <ac:spMk id="6" creationId="{C6C35D06-0A58-0EFD-B2AD-DD3AD80AF797}"/>
          </ac:spMkLst>
        </pc:spChg>
        <pc:spChg chg="add mod ord">
          <ac:chgData name="Bidushy Sadika" userId="7890b37840f4d3e3" providerId="LiveId" clId="{C530119B-456B-4549-8D2B-01A34591A133}" dt="2026-02-25T23:12:12.812" v="14109" actId="14100"/>
          <ac:spMkLst>
            <pc:docMk/>
            <pc:sldMk cId="2186350345" sldId="280"/>
            <ac:spMk id="8" creationId="{7F685026-A812-1696-0687-63F74E3E43BF}"/>
          </ac:spMkLst>
        </pc:spChg>
        <pc:graphicFrameChg chg="add mod modGraphic">
          <ac:chgData name="Bidushy Sadika" userId="7890b37840f4d3e3" providerId="LiveId" clId="{C530119B-456B-4549-8D2B-01A34591A133}" dt="2026-02-25T21:06:38.786" v="11762" actId="20577"/>
          <ac:graphicFrameMkLst>
            <pc:docMk/>
            <pc:sldMk cId="2186350345" sldId="280"/>
            <ac:graphicFrameMk id="7" creationId="{C7560386-99F0-167C-2FCB-875E02D38E49}"/>
          </ac:graphicFrameMkLst>
        </pc:graphicFrameChg>
      </pc:sldChg>
      <pc:sldChg chg="addSp delSp modSp add mod modClrScheme chgLayout modNotesTx">
        <pc:chgData name="Bidushy Sadika" userId="7890b37840f4d3e3" providerId="LiveId" clId="{C530119B-456B-4549-8D2B-01A34591A133}" dt="2026-02-26T15:29:41.688" v="26337" actId="20577"/>
        <pc:sldMkLst>
          <pc:docMk/>
          <pc:sldMk cId="3311407486" sldId="281"/>
        </pc:sldMkLst>
        <pc:spChg chg="mod ord">
          <ac:chgData name="Bidushy Sadika" userId="7890b37840f4d3e3" providerId="LiveId" clId="{C530119B-456B-4549-8D2B-01A34591A133}" dt="2026-02-25T19:55:24.967" v="9385" actId="20577"/>
          <ac:spMkLst>
            <pc:docMk/>
            <pc:sldMk cId="3311407486" sldId="281"/>
            <ac:spMk id="2" creationId="{E4E8A6FE-DEA7-3FC1-6177-F9A09522E5D9}"/>
          </ac:spMkLst>
        </pc:spChg>
        <pc:spChg chg="add del mod ord">
          <ac:chgData name="Bidushy Sadika" userId="7890b37840f4d3e3" providerId="LiveId" clId="{C530119B-456B-4549-8D2B-01A34591A133}" dt="2026-02-25T20:01:12.031" v="9707" actId="12084"/>
          <ac:spMkLst>
            <pc:docMk/>
            <pc:sldMk cId="3311407486" sldId="281"/>
            <ac:spMk id="5" creationId="{B60F14B0-5A18-A194-011F-1E30F2854B91}"/>
          </ac:spMkLst>
        </pc:spChg>
        <pc:spChg chg="add mod ord">
          <ac:chgData name="Bidushy Sadika" userId="7890b37840f4d3e3" providerId="LiveId" clId="{C530119B-456B-4549-8D2B-01A34591A133}" dt="2026-02-25T22:15:44.477" v="13034" actId="14100"/>
          <ac:spMkLst>
            <pc:docMk/>
            <pc:sldMk cId="3311407486" sldId="281"/>
            <ac:spMk id="6" creationId="{36F8207D-4842-CA5B-33BA-8656D59EBF76}"/>
          </ac:spMkLst>
        </pc:spChg>
        <pc:spChg chg="add mod ord">
          <ac:chgData name="Bidushy Sadika" userId="7890b37840f4d3e3" providerId="LiveId" clId="{C530119B-456B-4549-8D2B-01A34591A133}" dt="2026-02-25T22:15:47.147" v="13035" actId="14100"/>
          <ac:spMkLst>
            <pc:docMk/>
            <pc:sldMk cId="3311407486" sldId="281"/>
            <ac:spMk id="7" creationId="{6DA9F08E-0E91-03D0-FD0D-80A7688113A6}"/>
          </ac:spMkLst>
        </pc:spChg>
        <pc:graphicFrameChg chg="add mod modGraphic">
          <ac:chgData name="Bidushy Sadika" userId="7890b37840f4d3e3" providerId="LiveId" clId="{C530119B-456B-4549-8D2B-01A34591A133}" dt="2026-02-25T21:10:08.878" v="11961" actId="20577"/>
          <ac:graphicFrameMkLst>
            <pc:docMk/>
            <pc:sldMk cId="3311407486" sldId="281"/>
            <ac:graphicFrameMk id="3" creationId="{D137D1C0-DE3E-534C-019B-9D27E91F6DDD}"/>
          </ac:graphicFrameMkLst>
        </pc:graphicFrameChg>
      </pc:sldChg>
      <pc:sldChg chg="addSp delSp modSp add mod modClrScheme chgLayout modNotesTx">
        <pc:chgData name="Bidushy Sadika" userId="7890b37840f4d3e3" providerId="LiveId" clId="{C530119B-456B-4549-8D2B-01A34591A133}" dt="2026-02-26T15:32:30.036" v="26753" actId="20577"/>
        <pc:sldMkLst>
          <pc:docMk/>
          <pc:sldMk cId="1185812488" sldId="282"/>
        </pc:sldMkLst>
        <pc:spChg chg="mod ord">
          <ac:chgData name="Bidushy Sadika" userId="7890b37840f4d3e3" providerId="LiveId" clId="{C530119B-456B-4549-8D2B-01A34591A133}" dt="2026-02-25T19:59:51.458" v="9693" actId="14100"/>
          <ac:spMkLst>
            <pc:docMk/>
            <pc:sldMk cId="1185812488" sldId="282"/>
            <ac:spMk id="2" creationId="{1B417B22-7367-A68A-3399-8D0595DE38FE}"/>
          </ac:spMkLst>
        </pc:spChg>
        <pc:spChg chg="del mod ord">
          <ac:chgData name="Bidushy Sadika" userId="7890b37840f4d3e3" providerId="LiveId" clId="{C530119B-456B-4549-8D2B-01A34591A133}" dt="2026-02-25T19:57:08.027" v="9598" actId="700"/>
          <ac:spMkLst>
            <pc:docMk/>
            <pc:sldMk cId="1185812488" sldId="282"/>
            <ac:spMk id="3" creationId="{71C183BB-B818-9244-13D6-43C276053ABD}"/>
          </ac:spMkLst>
        </pc:spChg>
        <pc:spChg chg="add del mod ord">
          <ac:chgData name="Bidushy Sadika" userId="7890b37840f4d3e3" providerId="LiveId" clId="{C530119B-456B-4549-8D2B-01A34591A133}" dt="2026-02-25T20:01:40.508" v="9711" actId="12084"/>
          <ac:spMkLst>
            <pc:docMk/>
            <pc:sldMk cId="1185812488" sldId="282"/>
            <ac:spMk id="5" creationId="{2E6A8353-AA78-2C50-0369-F8EB8D290FAB}"/>
          </ac:spMkLst>
        </pc:spChg>
        <pc:spChg chg="add mod ord">
          <ac:chgData name="Bidushy Sadika" userId="7890b37840f4d3e3" providerId="LiveId" clId="{C530119B-456B-4549-8D2B-01A34591A133}" dt="2026-02-26T02:47:11.516" v="14904" actId="14100"/>
          <ac:spMkLst>
            <pc:docMk/>
            <pc:sldMk cId="1185812488" sldId="282"/>
            <ac:spMk id="6" creationId="{FCF2E077-0C87-D82F-178E-DB25C550458B}"/>
          </ac:spMkLst>
        </pc:spChg>
        <pc:spChg chg="add mod ord">
          <ac:chgData name="Bidushy Sadika" userId="7890b37840f4d3e3" providerId="LiveId" clId="{C530119B-456B-4549-8D2B-01A34591A133}" dt="2026-02-25T20:04:10.346" v="9725" actId="14100"/>
          <ac:spMkLst>
            <pc:docMk/>
            <pc:sldMk cId="1185812488" sldId="282"/>
            <ac:spMk id="8" creationId="{F00D7E7F-0F47-22F8-FC18-17023CA4A6FA}"/>
          </ac:spMkLst>
        </pc:spChg>
        <pc:graphicFrameChg chg="add mod modGraphic">
          <ac:chgData name="Bidushy Sadika" userId="7890b37840f4d3e3" providerId="LiveId" clId="{C530119B-456B-4549-8D2B-01A34591A133}" dt="2026-02-25T21:11:13.164" v="12085" actId="20577"/>
          <ac:graphicFrameMkLst>
            <pc:docMk/>
            <pc:sldMk cId="1185812488" sldId="282"/>
            <ac:graphicFrameMk id="7" creationId="{F86D879F-C1A9-2EC0-D191-90CD59B327BE}"/>
          </ac:graphicFrameMkLst>
        </pc:graphicFrameChg>
      </pc:sldChg>
      <pc:sldChg chg="modSp add del mod">
        <pc:chgData name="Bidushy Sadika" userId="7890b37840f4d3e3" providerId="LiveId" clId="{C530119B-456B-4549-8D2B-01A34591A133}" dt="2026-02-25T20:00:08.495" v="9698" actId="47"/>
        <pc:sldMkLst>
          <pc:docMk/>
          <pc:sldMk cId="693221328" sldId="283"/>
        </pc:sldMkLst>
      </pc:sldChg>
      <pc:sldChg chg="addSp delSp modSp add del mod modClrScheme chgLayout">
        <pc:chgData name="Bidushy Sadika" userId="7890b37840f4d3e3" providerId="LiveId" clId="{C530119B-456B-4549-8D2B-01A34591A133}" dt="2026-02-25T20:00:09.948" v="9699" actId="47"/>
        <pc:sldMkLst>
          <pc:docMk/>
          <pc:sldMk cId="1607992448" sldId="284"/>
        </pc:sldMkLst>
        <pc:spChg chg="add del mod ord">
          <ac:chgData name="Bidushy Sadika" userId="7890b37840f4d3e3" providerId="LiveId" clId="{C530119B-456B-4549-8D2B-01A34591A133}" dt="2026-02-25T20:00:01.059" v="9694" actId="21"/>
          <ac:spMkLst>
            <pc:docMk/>
            <pc:sldMk cId="1607992448" sldId="284"/>
            <ac:spMk id="5" creationId="{30DC661F-79E2-DA87-2AC6-D15994EDD2DF}"/>
          </ac:spMkLst>
        </pc:spChg>
      </pc:sldChg>
      <pc:sldChg chg="addSp delSp modSp add mod modNotesTx">
        <pc:chgData name="Bidushy Sadika" userId="7890b37840f4d3e3" providerId="LiveId" clId="{C530119B-456B-4549-8D2B-01A34591A133}" dt="2026-02-26T06:02:12.832" v="18567" actId="20577"/>
        <pc:sldMkLst>
          <pc:docMk/>
          <pc:sldMk cId="422844101" sldId="285"/>
        </pc:sldMkLst>
        <pc:spChg chg="mod">
          <ac:chgData name="Bidushy Sadika" userId="7890b37840f4d3e3" providerId="LiveId" clId="{C530119B-456B-4549-8D2B-01A34591A133}" dt="2026-02-26T05:57:55.925" v="18357" actId="403"/>
          <ac:spMkLst>
            <pc:docMk/>
            <pc:sldMk cId="422844101" sldId="285"/>
            <ac:spMk id="2" creationId="{DF7770E8-1363-3F50-4625-C7027D2CF681}"/>
          </ac:spMkLst>
        </pc:spChg>
        <pc:spChg chg="del mod">
          <ac:chgData name="Bidushy Sadika" userId="7890b37840f4d3e3" providerId="LiveId" clId="{C530119B-456B-4549-8D2B-01A34591A133}" dt="2026-02-25T23:02:20.504" v="14003" actId="12084"/>
          <ac:spMkLst>
            <pc:docMk/>
            <pc:sldMk cId="422844101" sldId="285"/>
            <ac:spMk id="3" creationId="{469E0FB3-D2A3-7F3D-BB5B-47D8E92B52F1}"/>
          </ac:spMkLst>
        </pc:spChg>
        <pc:spChg chg="add del mod">
          <ac:chgData name="Bidushy Sadika" userId="7890b37840f4d3e3" providerId="LiveId" clId="{C530119B-456B-4549-8D2B-01A34591A133}" dt="2026-02-25T23:47:53.042" v="14698" actId="12084"/>
          <ac:spMkLst>
            <pc:docMk/>
            <pc:sldMk cId="422844101" sldId="285"/>
            <ac:spMk id="6" creationId="{0A1CBB7C-5528-8934-9E32-44DBFE16B92E}"/>
          </ac:spMkLst>
        </pc:spChg>
        <pc:graphicFrameChg chg="add del mod modGraphic">
          <ac:chgData name="Bidushy Sadika" userId="7890b37840f4d3e3" providerId="LiveId" clId="{C530119B-456B-4549-8D2B-01A34591A133}" dt="2026-02-25T23:47:10.172" v="14695" actId="11529"/>
          <ac:graphicFrameMkLst>
            <pc:docMk/>
            <pc:sldMk cId="422844101" sldId="285"/>
            <ac:graphicFrameMk id="5" creationId="{FA2B9884-EC2A-523C-2DA4-99C70DAF46A1}"/>
          </ac:graphicFrameMkLst>
        </pc:graphicFrameChg>
        <pc:graphicFrameChg chg="add mod">
          <ac:chgData name="Bidushy Sadika" userId="7890b37840f4d3e3" providerId="LiveId" clId="{C530119B-456B-4549-8D2B-01A34591A133}" dt="2026-02-25T23:47:28.777" v="14697" actId="12084"/>
          <ac:graphicFrameMkLst>
            <pc:docMk/>
            <pc:sldMk cId="422844101" sldId="285"/>
            <ac:graphicFrameMk id="7" creationId="{9505DA8F-06D6-3DAC-227D-DAB039A9A568}"/>
          </ac:graphicFrameMkLst>
        </pc:graphicFrameChg>
        <pc:graphicFrameChg chg="add mod modGraphic">
          <ac:chgData name="Bidushy Sadika" userId="7890b37840f4d3e3" providerId="LiveId" clId="{C530119B-456B-4549-8D2B-01A34591A133}" dt="2026-02-26T06:02:12.832" v="18567" actId="20577"/>
          <ac:graphicFrameMkLst>
            <pc:docMk/>
            <pc:sldMk cId="422844101" sldId="285"/>
            <ac:graphicFrameMk id="8" creationId="{805F37DB-9E3A-9C82-9EAA-00186E873563}"/>
          </ac:graphicFrameMkLst>
        </pc:graphicFrameChg>
      </pc:sldChg>
      <pc:sldChg chg="addSp delSp modSp new mod modNotesTx">
        <pc:chgData name="Bidushy Sadika" userId="7890b37840f4d3e3" providerId="LiveId" clId="{C530119B-456B-4549-8D2B-01A34591A133}" dt="2026-02-26T05:47:36.306" v="17670" actId="20577"/>
        <pc:sldMkLst>
          <pc:docMk/>
          <pc:sldMk cId="1464601366" sldId="286"/>
        </pc:sldMkLst>
        <pc:spChg chg="mod">
          <ac:chgData name="Bidushy Sadika" userId="7890b37840f4d3e3" providerId="LiveId" clId="{C530119B-456B-4549-8D2B-01A34591A133}" dt="2026-02-25T16:18:51.003" v="4957" actId="20577"/>
          <ac:spMkLst>
            <pc:docMk/>
            <pc:sldMk cId="1464601366" sldId="286"/>
            <ac:spMk id="2" creationId="{356EB085-3092-0DD8-ED4C-D4AD36AD09F9}"/>
          </ac:spMkLst>
        </pc:spChg>
        <pc:spChg chg="del mod">
          <ac:chgData name="Bidushy Sadika" userId="7890b37840f4d3e3" providerId="LiveId" clId="{C530119B-456B-4549-8D2B-01A34591A133}" dt="2026-02-25T16:28:21.328" v="5221" actId="12084"/>
          <ac:spMkLst>
            <pc:docMk/>
            <pc:sldMk cId="1464601366" sldId="286"/>
            <ac:spMk id="3" creationId="{F4E71169-745B-1733-2EE5-DC31179FC990}"/>
          </ac:spMkLst>
        </pc:spChg>
        <pc:graphicFrameChg chg="add mod modGraphic">
          <ac:chgData name="Bidushy Sadika" userId="7890b37840f4d3e3" providerId="LiveId" clId="{C530119B-456B-4549-8D2B-01A34591A133}" dt="2026-02-25T23:42:24.569" v="14612" actId="20577"/>
          <ac:graphicFrameMkLst>
            <pc:docMk/>
            <pc:sldMk cId="1464601366" sldId="286"/>
            <ac:graphicFrameMk id="5" creationId="{8C3138ED-4834-BBAB-A1BC-038D455AA091}"/>
          </ac:graphicFrameMkLst>
        </pc:graphicFrameChg>
        <pc:picChg chg="add mod">
          <ac:chgData name="Bidushy Sadika" userId="7890b37840f4d3e3" providerId="LiveId" clId="{C530119B-456B-4549-8D2B-01A34591A133}" dt="2026-02-25T16:18:43.592" v="4944"/>
          <ac:picMkLst>
            <pc:docMk/>
            <pc:sldMk cId="1464601366" sldId="286"/>
            <ac:picMk id="4" creationId="{58049541-FE59-38D4-15AF-A4822DE8B3DA}"/>
          </ac:picMkLst>
        </pc:picChg>
      </pc:sldChg>
      <pc:sldChg chg="addSp delSp modSp add del mod modNotesTx">
        <pc:chgData name="Bidushy Sadika" userId="7890b37840f4d3e3" providerId="LiveId" clId="{C530119B-456B-4549-8D2B-01A34591A133}" dt="2026-02-26T15:39:26.485" v="27190" actId="20577"/>
        <pc:sldMkLst>
          <pc:docMk/>
          <pc:sldMk cId="194014158" sldId="287"/>
        </pc:sldMkLst>
        <pc:spChg chg="mod">
          <ac:chgData name="Bidushy Sadika" userId="7890b37840f4d3e3" providerId="LiveId" clId="{C530119B-456B-4549-8D2B-01A34591A133}" dt="2026-02-25T21:19:48.231" v="12617" actId="20577"/>
          <ac:spMkLst>
            <pc:docMk/>
            <pc:sldMk cId="194014158" sldId="287"/>
            <ac:spMk id="2" creationId="{6E6E53F4-051E-85A0-E4DD-EF94CA6DAD31}"/>
          </ac:spMkLst>
        </pc:spChg>
        <pc:spChg chg="del mod">
          <ac:chgData name="Bidushy Sadika" userId="7890b37840f4d3e3" providerId="LiveId" clId="{C530119B-456B-4549-8D2B-01A34591A133}" dt="2026-02-25T21:21:16.062" v="12670" actId="12084"/>
          <ac:spMkLst>
            <pc:docMk/>
            <pc:sldMk cId="194014158" sldId="287"/>
            <ac:spMk id="5" creationId="{EB443B8B-6A01-EF33-99F3-3EF52BF72841}"/>
          </ac:spMkLst>
        </pc:spChg>
        <pc:spChg chg="mod">
          <ac:chgData name="Bidushy Sadika" userId="7890b37840f4d3e3" providerId="LiveId" clId="{C530119B-456B-4549-8D2B-01A34591A133}" dt="2026-02-25T23:45:04.132" v="14672" actId="20577"/>
          <ac:spMkLst>
            <pc:docMk/>
            <pc:sldMk cId="194014158" sldId="287"/>
            <ac:spMk id="6" creationId="{D9163682-FED4-3BC8-D714-81720E55EF82}"/>
          </ac:spMkLst>
        </pc:spChg>
        <pc:spChg chg="add mod ord">
          <ac:chgData name="Bidushy Sadika" userId="7890b37840f4d3e3" providerId="LiveId" clId="{C530119B-456B-4549-8D2B-01A34591A133}" dt="2026-02-25T23:45:10.853" v="14673" actId="14100"/>
          <ac:spMkLst>
            <pc:docMk/>
            <pc:sldMk cId="194014158" sldId="287"/>
            <ac:spMk id="7" creationId="{8F4A67ED-6DBC-285D-D274-66EB618A2798}"/>
          </ac:spMkLst>
        </pc:spChg>
        <pc:graphicFrameChg chg="add mod modGraphic">
          <ac:chgData name="Bidushy Sadika" userId="7890b37840f4d3e3" providerId="LiveId" clId="{C530119B-456B-4549-8D2B-01A34591A133}" dt="2026-02-25T21:21:24.902" v="12674" actId="12100"/>
          <ac:graphicFrameMkLst>
            <pc:docMk/>
            <pc:sldMk cId="194014158" sldId="287"/>
            <ac:graphicFrameMk id="3" creationId="{A97A5FC9-C997-AAE3-359A-FE10DE6E97A3}"/>
          </ac:graphicFrameMkLst>
        </pc:graphicFrameChg>
      </pc:sldChg>
      <pc:sldChg chg="addSp delSp modSp new mod modNotesTx">
        <pc:chgData name="Bidushy Sadika" userId="7890b37840f4d3e3" providerId="LiveId" clId="{C530119B-456B-4549-8D2B-01A34591A133}" dt="2026-02-26T14:18:27.877" v="23743" actId="20577"/>
        <pc:sldMkLst>
          <pc:docMk/>
          <pc:sldMk cId="2706754070" sldId="288"/>
        </pc:sldMkLst>
        <pc:spChg chg="mod">
          <ac:chgData name="Bidushy Sadika" userId="7890b37840f4d3e3" providerId="LiveId" clId="{C530119B-456B-4549-8D2B-01A34591A133}" dt="2026-02-26T06:15:18.729" v="19225" actId="20577"/>
          <ac:spMkLst>
            <pc:docMk/>
            <pc:sldMk cId="2706754070" sldId="288"/>
            <ac:spMk id="2" creationId="{645C4EE6-8F9A-5930-8BE4-4E76EFFCB68B}"/>
          </ac:spMkLst>
        </pc:spChg>
        <pc:spChg chg="add del mod">
          <ac:chgData name="Bidushy Sadika" userId="7890b37840f4d3e3" providerId="LiveId" clId="{C530119B-456B-4549-8D2B-01A34591A133}" dt="2026-02-26T06:19:01.321" v="19393" actId="12084"/>
          <ac:spMkLst>
            <pc:docMk/>
            <pc:sldMk cId="2706754070" sldId="288"/>
            <ac:spMk id="3" creationId="{E46BEC7C-CABF-CFA9-6288-D2F473676388}"/>
          </ac:spMkLst>
        </pc:spChg>
        <pc:spChg chg="add mod">
          <ac:chgData name="Bidushy Sadika" userId="7890b37840f4d3e3" providerId="LiveId" clId="{C530119B-456B-4549-8D2B-01A34591A133}" dt="2026-02-26T06:07:46.952" v="18899"/>
          <ac:spMkLst>
            <pc:docMk/>
            <pc:sldMk cId="2706754070" sldId="288"/>
            <ac:spMk id="5" creationId="{9ABD2D58-B917-1FFD-21E9-3DBB1A9B2B5B}"/>
          </ac:spMkLst>
        </pc:spChg>
        <pc:spChg chg="add mod">
          <ac:chgData name="Bidushy Sadika" userId="7890b37840f4d3e3" providerId="LiveId" clId="{C530119B-456B-4549-8D2B-01A34591A133}" dt="2026-02-26T06:15:12.053" v="19214"/>
          <ac:spMkLst>
            <pc:docMk/>
            <pc:sldMk cId="2706754070" sldId="288"/>
            <ac:spMk id="6" creationId="{795882EA-3B76-A1C6-631B-02E4C015A1C0}"/>
          </ac:spMkLst>
        </pc:spChg>
        <pc:graphicFrameChg chg="add mod modGraphic">
          <ac:chgData name="Bidushy Sadika" userId="7890b37840f4d3e3" providerId="LiveId" clId="{C530119B-456B-4549-8D2B-01A34591A133}" dt="2026-02-26T13:36:59.066" v="19501" actId="20577"/>
          <ac:graphicFrameMkLst>
            <pc:docMk/>
            <pc:sldMk cId="2706754070" sldId="288"/>
            <ac:graphicFrameMk id="7" creationId="{18584813-C11D-8075-40BD-69D40D8323B5}"/>
          </ac:graphicFrameMkLst>
        </pc:graphicFrameChg>
        <pc:picChg chg="add mod">
          <ac:chgData name="Bidushy Sadika" userId="7890b37840f4d3e3" providerId="LiveId" clId="{C530119B-456B-4549-8D2B-01A34591A133}" dt="2026-02-26T06:02:59.795" v="18569"/>
          <ac:picMkLst>
            <pc:docMk/>
            <pc:sldMk cId="2706754070" sldId="288"/>
            <ac:picMk id="4" creationId="{0243108B-23B4-F457-5333-6BFF253DE2AC}"/>
          </ac:picMkLst>
        </pc:pic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00AD94-9608-4BA0-8031-2122B2819538}"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CA"/>
        </a:p>
      </dgm:t>
    </dgm:pt>
    <dgm:pt modelId="{741FAE0F-3E5E-41F9-984E-BC86554D2309}">
      <dgm:prSet custT="1"/>
      <dgm:spPr/>
      <dgm:t>
        <a:bodyPr/>
        <a:lstStyle/>
        <a:p>
          <a:pPr>
            <a:lnSpc>
              <a:spcPct val="100000"/>
            </a:lnSpc>
          </a:pPr>
          <a:r>
            <a:rPr lang="en-CA" sz="2400" dirty="0"/>
            <a:t>Background &amp; Context</a:t>
          </a:r>
        </a:p>
      </dgm:t>
    </dgm:pt>
    <dgm:pt modelId="{8E04F98A-FBE6-4782-B135-D99730DD7AE6}" type="parTrans" cxnId="{79BC8DDA-5A42-4C31-9830-A002722A2E6B}">
      <dgm:prSet/>
      <dgm:spPr/>
      <dgm:t>
        <a:bodyPr/>
        <a:lstStyle/>
        <a:p>
          <a:endParaRPr lang="en-CA" sz="2800"/>
        </a:p>
      </dgm:t>
    </dgm:pt>
    <dgm:pt modelId="{3D4418B1-7C26-4589-815B-3CF8D054D0A6}" type="sibTrans" cxnId="{79BC8DDA-5A42-4C31-9830-A002722A2E6B}">
      <dgm:prSet/>
      <dgm:spPr/>
      <dgm:t>
        <a:bodyPr/>
        <a:lstStyle/>
        <a:p>
          <a:endParaRPr lang="en-CA" sz="2800"/>
        </a:p>
      </dgm:t>
    </dgm:pt>
    <dgm:pt modelId="{38FDC900-69B1-4B4E-9612-F520201B050E}">
      <dgm:prSet custT="1"/>
      <dgm:spPr/>
      <dgm:t>
        <a:bodyPr/>
        <a:lstStyle/>
        <a:p>
          <a:pPr>
            <a:lnSpc>
              <a:spcPct val="100000"/>
            </a:lnSpc>
          </a:pPr>
          <a:r>
            <a:rPr lang="en-CA" sz="2400"/>
            <a:t>Project Overview</a:t>
          </a:r>
        </a:p>
      </dgm:t>
    </dgm:pt>
    <dgm:pt modelId="{B46F598A-CCD5-4F49-AFD0-24773ABD604E}" type="parTrans" cxnId="{6581535D-F328-48A2-978C-F5E53DBBDBE0}">
      <dgm:prSet/>
      <dgm:spPr/>
      <dgm:t>
        <a:bodyPr/>
        <a:lstStyle/>
        <a:p>
          <a:endParaRPr lang="en-CA" sz="2800"/>
        </a:p>
      </dgm:t>
    </dgm:pt>
    <dgm:pt modelId="{27BE175C-92E9-4548-A1D7-538566F4790A}" type="sibTrans" cxnId="{6581535D-F328-48A2-978C-F5E53DBBDBE0}">
      <dgm:prSet/>
      <dgm:spPr/>
      <dgm:t>
        <a:bodyPr/>
        <a:lstStyle/>
        <a:p>
          <a:endParaRPr lang="en-CA" sz="2800"/>
        </a:p>
      </dgm:t>
    </dgm:pt>
    <dgm:pt modelId="{D0F330E7-71EC-4365-8C72-EF457D1E7FDE}">
      <dgm:prSet custT="1"/>
      <dgm:spPr/>
      <dgm:t>
        <a:bodyPr/>
        <a:lstStyle/>
        <a:p>
          <a:pPr>
            <a:lnSpc>
              <a:spcPct val="100000"/>
            </a:lnSpc>
          </a:pPr>
          <a:r>
            <a:rPr lang="en-CA" sz="2400"/>
            <a:t>Data Collection &amp; Analysis</a:t>
          </a:r>
        </a:p>
      </dgm:t>
    </dgm:pt>
    <dgm:pt modelId="{443CD552-C685-4081-841F-778BCA0116BD}" type="parTrans" cxnId="{698A8326-CDAE-4B92-B2C9-D5E2003B8A05}">
      <dgm:prSet/>
      <dgm:spPr/>
      <dgm:t>
        <a:bodyPr/>
        <a:lstStyle/>
        <a:p>
          <a:endParaRPr lang="en-CA" sz="2800"/>
        </a:p>
      </dgm:t>
    </dgm:pt>
    <dgm:pt modelId="{0B782868-4588-4643-9956-B29C26308058}" type="sibTrans" cxnId="{698A8326-CDAE-4B92-B2C9-D5E2003B8A05}">
      <dgm:prSet/>
      <dgm:spPr/>
      <dgm:t>
        <a:bodyPr/>
        <a:lstStyle/>
        <a:p>
          <a:endParaRPr lang="en-CA" sz="2800"/>
        </a:p>
      </dgm:t>
    </dgm:pt>
    <dgm:pt modelId="{D32229D5-D2C8-4B9D-BD9C-F1A954C87122}">
      <dgm:prSet custT="1"/>
      <dgm:spPr/>
      <dgm:t>
        <a:bodyPr/>
        <a:lstStyle/>
        <a:p>
          <a:pPr>
            <a:lnSpc>
              <a:spcPct val="100000"/>
            </a:lnSpc>
          </a:pPr>
          <a:r>
            <a:rPr lang="en-CA" sz="2400"/>
            <a:t>Participants</a:t>
          </a:r>
        </a:p>
      </dgm:t>
    </dgm:pt>
    <dgm:pt modelId="{4EDF61A1-8827-4B72-8543-167BB1F4F217}" type="parTrans" cxnId="{875E352E-465F-4B36-A5E9-00E6F19974DB}">
      <dgm:prSet/>
      <dgm:spPr/>
      <dgm:t>
        <a:bodyPr/>
        <a:lstStyle/>
        <a:p>
          <a:endParaRPr lang="en-CA" sz="2800"/>
        </a:p>
      </dgm:t>
    </dgm:pt>
    <dgm:pt modelId="{CA1F9E7C-B2C0-4F73-AD6F-2D4A4CF135EE}" type="sibTrans" cxnId="{875E352E-465F-4B36-A5E9-00E6F19974DB}">
      <dgm:prSet/>
      <dgm:spPr/>
      <dgm:t>
        <a:bodyPr/>
        <a:lstStyle/>
        <a:p>
          <a:endParaRPr lang="en-CA" sz="2800"/>
        </a:p>
      </dgm:t>
    </dgm:pt>
    <dgm:pt modelId="{C93F95B5-0984-4417-AD10-9C73235B0F39}">
      <dgm:prSet custT="1"/>
      <dgm:spPr/>
      <dgm:t>
        <a:bodyPr/>
        <a:lstStyle/>
        <a:p>
          <a:pPr>
            <a:lnSpc>
              <a:spcPct val="100000"/>
            </a:lnSpc>
          </a:pPr>
          <a:r>
            <a:rPr lang="en-CA" sz="2400"/>
            <a:t>Summary of Themes</a:t>
          </a:r>
        </a:p>
      </dgm:t>
    </dgm:pt>
    <dgm:pt modelId="{AB732A98-387B-45CE-9A64-64815897CCEF}" type="parTrans" cxnId="{6EDD3953-67C3-47AF-B9ED-3B5D2911FD5C}">
      <dgm:prSet/>
      <dgm:spPr/>
      <dgm:t>
        <a:bodyPr/>
        <a:lstStyle/>
        <a:p>
          <a:endParaRPr lang="en-CA" sz="2800"/>
        </a:p>
      </dgm:t>
    </dgm:pt>
    <dgm:pt modelId="{804BAB15-9A9F-4BF6-AE1D-826ACE53348C}" type="sibTrans" cxnId="{6EDD3953-67C3-47AF-B9ED-3B5D2911FD5C}">
      <dgm:prSet/>
      <dgm:spPr/>
      <dgm:t>
        <a:bodyPr/>
        <a:lstStyle/>
        <a:p>
          <a:endParaRPr lang="en-CA" sz="2800"/>
        </a:p>
      </dgm:t>
    </dgm:pt>
    <dgm:pt modelId="{1C9AFC18-681A-48FF-A7E9-96B3FD391161}">
      <dgm:prSet custT="1"/>
      <dgm:spPr/>
      <dgm:t>
        <a:bodyPr/>
        <a:lstStyle/>
        <a:p>
          <a:pPr>
            <a:lnSpc>
              <a:spcPct val="100000"/>
            </a:lnSpc>
          </a:pPr>
          <a:r>
            <a:rPr lang="en-CA" sz="1800"/>
            <a:t>Lived Experiences</a:t>
          </a:r>
        </a:p>
      </dgm:t>
    </dgm:pt>
    <dgm:pt modelId="{9A62FB0B-D46C-49D6-BBFA-4B2704D6DD32}" type="parTrans" cxnId="{846071A8-2344-4923-8EEE-10A169CE9D0F}">
      <dgm:prSet/>
      <dgm:spPr/>
      <dgm:t>
        <a:bodyPr/>
        <a:lstStyle/>
        <a:p>
          <a:endParaRPr lang="en-CA" sz="2800"/>
        </a:p>
      </dgm:t>
    </dgm:pt>
    <dgm:pt modelId="{C0006361-87FB-451E-946A-20677CC30C77}" type="sibTrans" cxnId="{846071A8-2344-4923-8EEE-10A169CE9D0F}">
      <dgm:prSet/>
      <dgm:spPr/>
      <dgm:t>
        <a:bodyPr/>
        <a:lstStyle/>
        <a:p>
          <a:endParaRPr lang="en-CA" sz="2800"/>
        </a:p>
      </dgm:t>
    </dgm:pt>
    <dgm:pt modelId="{03E9F462-CA26-46DC-8061-49CB13827FDE}">
      <dgm:prSet custT="1"/>
      <dgm:spPr/>
      <dgm:t>
        <a:bodyPr/>
        <a:lstStyle/>
        <a:p>
          <a:pPr>
            <a:lnSpc>
              <a:spcPct val="100000"/>
            </a:lnSpc>
          </a:pPr>
          <a:r>
            <a:rPr lang="en-CA" sz="1800"/>
            <a:t>Recommendations</a:t>
          </a:r>
        </a:p>
      </dgm:t>
    </dgm:pt>
    <dgm:pt modelId="{3D2A2DC4-94C8-4696-BA82-9D5B31128E65}" type="parTrans" cxnId="{D2968602-D292-4468-837F-21C3609CA190}">
      <dgm:prSet/>
      <dgm:spPr/>
      <dgm:t>
        <a:bodyPr/>
        <a:lstStyle/>
        <a:p>
          <a:endParaRPr lang="en-CA" sz="2800"/>
        </a:p>
      </dgm:t>
    </dgm:pt>
    <dgm:pt modelId="{3F341C06-86B7-4DFC-ADD0-59B6E0E62C9A}" type="sibTrans" cxnId="{D2968602-D292-4468-837F-21C3609CA190}">
      <dgm:prSet/>
      <dgm:spPr/>
      <dgm:t>
        <a:bodyPr/>
        <a:lstStyle/>
        <a:p>
          <a:endParaRPr lang="en-CA" sz="2800"/>
        </a:p>
      </dgm:t>
    </dgm:pt>
    <dgm:pt modelId="{31ECDC31-9504-40A0-8769-5897EBBFE2C8}">
      <dgm:prSet custT="1"/>
      <dgm:spPr/>
      <dgm:t>
        <a:bodyPr/>
        <a:lstStyle/>
        <a:p>
          <a:pPr>
            <a:lnSpc>
              <a:spcPct val="100000"/>
            </a:lnSpc>
          </a:pPr>
          <a:r>
            <a:rPr lang="en-CA" sz="2400" dirty="0"/>
            <a:t>Conclusion</a:t>
          </a:r>
        </a:p>
      </dgm:t>
    </dgm:pt>
    <dgm:pt modelId="{C3DEB2AF-31B0-4000-B87F-F5E2640A5D5F}" type="parTrans" cxnId="{91D98D5E-F387-4650-8F2A-664D96D68986}">
      <dgm:prSet/>
      <dgm:spPr/>
      <dgm:t>
        <a:bodyPr/>
        <a:lstStyle/>
        <a:p>
          <a:endParaRPr lang="en-CA" sz="2800"/>
        </a:p>
      </dgm:t>
    </dgm:pt>
    <dgm:pt modelId="{05BFFC32-66FF-456B-B0FD-EEB244771BBB}" type="sibTrans" cxnId="{91D98D5E-F387-4650-8F2A-664D96D68986}">
      <dgm:prSet/>
      <dgm:spPr/>
      <dgm:t>
        <a:bodyPr/>
        <a:lstStyle/>
        <a:p>
          <a:endParaRPr lang="en-CA" sz="2800"/>
        </a:p>
      </dgm:t>
    </dgm:pt>
    <dgm:pt modelId="{303176F3-D7D8-44C4-894E-B76C6EDD81C6}">
      <dgm:prSet custT="1"/>
      <dgm:spPr/>
      <dgm:t>
        <a:bodyPr/>
        <a:lstStyle/>
        <a:p>
          <a:pPr>
            <a:lnSpc>
              <a:spcPct val="100000"/>
            </a:lnSpc>
          </a:pPr>
          <a:r>
            <a:rPr lang="en-CA" sz="2400"/>
            <a:t>Programs Supporting Immigrant Women</a:t>
          </a:r>
          <a:endParaRPr lang="en-CA" sz="2400" dirty="0"/>
        </a:p>
      </dgm:t>
    </dgm:pt>
    <dgm:pt modelId="{7BD02F40-9D4A-4B52-98F7-69A3CF9E323A}" type="parTrans" cxnId="{A96D9A38-54AA-4109-8206-B1B485961C41}">
      <dgm:prSet/>
      <dgm:spPr/>
      <dgm:t>
        <a:bodyPr/>
        <a:lstStyle/>
        <a:p>
          <a:endParaRPr lang="en-CA" sz="2000"/>
        </a:p>
      </dgm:t>
    </dgm:pt>
    <dgm:pt modelId="{E74AAD19-A415-4F5D-A5CA-3FC9957F3116}" type="sibTrans" cxnId="{A96D9A38-54AA-4109-8206-B1B485961C41}">
      <dgm:prSet/>
      <dgm:spPr/>
      <dgm:t>
        <a:bodyPr/>
        <a:lstStyle/>
        <a:p>
          <a:endParaRPr lang="en-CA" sz="2000"/>
        </a:p>
      </dgm:t>
    </dgm:pt>
    <dgm:pt modelId="{415A7B95-1798-4986-98A3-D97A96130996}" type="pres">
      <dgm:prSet presAssocID="{5B00AD94-9608-4BA0-8031-2122B2819538}" presName="root" presStyleCnt="0">
        <dgm:presLayoutVars>
          <dgm:dir/>
          <dgm:resizeHandles val="exact"/>
        </dgm:presLayoutVars>
      </dgm:prSet>
      <dgm:spPr/>
    </dgm:pt>
    <dgm:pt modelId="{347DA82D-BB18-4037-AA0F-32B735ED1221}" type="pres">
      <dgm:prSet presAssocID="{741FAE0F-3E5E-41F9-984E-BC86554D2309}" presName="compNode" presStyleCnt="0"/>
      <dgm:spPr/>
    </dgm:pt>
    <dgm:pt modelId="{B1434196-2F7B-4EBF-9D43-BADDC03D7F7E}" type="pres">
      <dgm:prSet presAssocID="{741FAE0F-3E5E-41F9-984E-BC86554D2309}" presName="bgRect" presStyleLbl="bgShp" presStyleIdx="0" presStyleCnt="7"/>
      <dgm:spPr/>
    </dgm:pt>
    <dgm:pt modelId="{617CD9AF-E898-49DA-9863-481CE85A375F}" type="pres">
      <dgm:prSet presAssocID="{741FAE0F-3E5E-41F9-984E-BC86554D2309}"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ducation"/>
        </a:ext>
      </dgm:extLst>
    </dgm:pt>
    <dgm:pt modelId="{FC54A4F3-87A3-424F-BE17-E296B0C23D04}" type="pres">
      <dgm:prSet presAssocID="{741FAE0F-3E5E-41F9-984E-BC86554D2309}" presName="spaceRect" presStyleCnt="0"/>
      <dgm:spPr/>
    </dgm:pt>
    <dgm:pt modelId="{F2F2EB24-55DB-4988-B218-24BD53E023F9}" type="pres">
      <dgm:prSet presAssocID="{741FAE0F-3E5E-41F9-984E-BC86554D2309}" presName="parTx" presStyleLbl="revTx" presStyleIdx="0" presStyleCnt="8">
        <dgm:presLayoutVars>
          <dgm:chMax val="0"/>
          <dgm:chPref val="0"/>
        </dgm:presLayoutVars>
      </dgm:prSet>
      <dgm:spPr/>
    </dgm:pt>
    <dgm:pt modelId="{4C285590-DDE7-42AD-87C1-D8E89C8190D0}" type="pres">
      <dgm:prSet presAssocID="{3D4418B1-7C26-4589-815B-3CF8D054D0A6}" presName="sibTrans" presStyleCnt="0"/>
      <dgm:spPr/>
    </dgm:pt>
    <dgm:pt modelId="{1300E3C9-755A-4233-8A0D-84EE0803CFE6}" type="pres">
      <dgm:prSet presAssocID="{303176F3-D7D8-44C4-894E-B76C6EDD81C6}" presName="compNode" presStyleCnt="0"/>
      <dgm:spPr/>
    </dgm:pt>
    <dgm:pt modelId="{D7F319C7-0476-4C0D-9354-BF4E8FCE3570}" type="pres">
      <dgm:prSet presAssocID="{303176F3-D7D8-44C4-894E-B76C6EDD81C6}" presName="bgRect" presStyleLbl="bgShp" presStyleIdx="1" presStyleCnt="7"/>
      <dgm:spPr/>
    </dgm:pt>
    <dgm:pt modelId="{1C5BF3C9-0C62-40D2-8FE6-F17594ECB59E}" type="pres">
      <dgm:prSet presAssocID="{303176F3-D7D8-44C4-894E-B76C6EDD81C6}" presName="iconRect" presStyleLbl="node1" presStyleIdx="1" presStyleCnt="7"/>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Group with solid fill"/>
        </a:ext>
      </dgm:extLst>
    </dgm:pt>
    <dgm:pt modelId="{4B3ECE43-4224-420D-903E-11454A694EAC}" type="pres">
      <dgm:prSet presAssocID="{303176F3-D7D8-44C4-894E-B76C6EDD81C6}" presName="spaceRect" presStyleCnt="0"/>
      <dgm:spPr/>
    </dgm:pt>
    <dgm:pt modelId="{151CA1FF-1E15-471D-8382-6BB997BE6FF4}" type="pres">
      <dgm:prSet presAssocID="{303176F3-D7D8-44C4-894E-B76C6EDD81C6}" presName="parTx" presStyleLbl="revTx" presStyleIdx="1" presStyleCnt="8">
        <dgm:presLayoutVars>
          <dgm:chMax val="0"/>
          <dgm:chPref val="0"/>
        </dgm:presLayoutVars>
      </dgm:prSet>
      <dgm:spPr/>
    </dgm:pt>
    <dgm:pt modelId="{CAB17EB5-E967-42E3-8C6C-F8904F3B6E89}" type="pres">
      <dgm:prSet presAssocID="{E74AAD19-A415-4F5D-A5CA-3FC9957F3116}" presName="sibTrans" presStyleCnt="0"/>
      <dgm:spPr/>
    </dgm:pt>
    <dgm:pt modelId="{264B66F3-5211-41DE-B4F5-5F382802BDC2}" type="pres">
      <dgm:prSet presAssocID="{38FDC900-69B1-4B4E-9612-F520201B050E}" presName="compNode" presStyleCnt="0"/>
      <dgm:spPr/>
    </dgm:pt>
    <dgm:pt modelId="{A42367CF-9716-4297-8C97-B2CCF7E236A8}" type="pres">
      <dgm:prSet presAssocID="{38FDC900-69B1-4B4E-9612-F520201B050E}" presName="bgRect" presStyleLbl="bgShp" presStyleIdx="2" presStyleCnt="7"/>
      <dgm:spPr/>
    </dgm:pt>
    <dgm:pt modelId="{3A4664A2-B103-4308-A992-C1B545660DD7}" type="pres">
      <dgm:prSet presAssocID="{38FDC900-69B1-4B4E-9612-F520201B050E}"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New Team Project"/>
        </a:ext>
      </dgm:extLst>
    </dgm:pt>
    <dgm:pt modelId="{AA40DAA1-C6BB-4DFB-B1B7-36A37C9AE495}" type="pres">
      <dgm:prSet presAssocID="{38FDC900-69B1-4B4E-9612-F520201B050E}" presName="spaceRect" presStyleCnt="0"/>
      <dgm:spPr/>
    </dgm:pt>
    <dgm:pt modelId="{A6D5581E-9688-4861-93BE-FD05B956E81C}" type="pres">
      <dgm:prSet presAssocID="{38FDC900-69B1-4B4E-9612-F520201B050E}" presName="parTx" presStyleLbl="revTx" presStyleIdx="2" presStyleCnt="8">
        <dgm:presLayoutVars>
          <dgm:chMax val="0"/>
          <dgm:chPref val="0"/>
        </dgm:presLayoutVars>
      </dgm:prSet>
      <dgm:spPr/>
    </dgm:pt>
    <dgm:pt modelId="{FD89E76A-26F1-4A24-BEDB-694CA629B249}" type="pres">
      <dgm:prSet presAssocID="{27BE175C-92E9-4548-A1D7-538566F4790A}" presName="sibTrans" presStyleCnt="0"/>
      <dgm:spPr/>
    </dgm:pt>
    <dgm:pt modelId="{96E8ED6A-2DCD-40AC-95CF-1E679FFD9450}" type="pres">
      <dgm:prSet presAssocID="{D0F330E7-71EC-4365-8C72-EF457D1E7FDE}" presName="compNode" presStyleCnt="0"/>
      <dgm:spPr/>
    </dgm:pt>
    <dgm:pt modelId="{D49E2A73-CF5F-4797-9EA7-6D8EEAB96F69}" type="pres">
      <dgm:prSet presAssocID="{D0F330E7-71EC-4365-8C72-EF457D1E7FDE}" presName="bgRect" presStyleLbl="bgShp" presStyleIdx="3" presStyleCnt="7"/>
      <dgm:spPr/>
    </dgm:pt>
    <dgm:pt modelId="{22480268-BECF-4AB2-A9A5-AC80B008730A}" type="pres">
      <dgm:prSet presAssocID="{D0F330E7-71EC-4365-8C72-EF457D1E7FDE}"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Fabric Report Library"/>
        </a:ext>
      </dgm:extLst>
    </dgm:pt>
    <dgm:pt modelId="{49EF1E47-0AD8-4E6A-A29F-A1B76F5AF2CB}" type="pres">
      <dgm:prSet presAssocID="{D0F330E7-71EC-4365-8C72-EF457D1E7FDE}" presName="spaceRect" presStyleCnt="0"/>
      <dgm:spPr/>
    </dgm:pt>
    <dgm:pt modelId="{20F9D7A6-2643-4A27-B41C-B19359D02A72}" type="pres">
      <dgm:prSet presAssocID="{D0F330E7-71EC-4365-8C72-EF457D1E7FDE}" presName="parTx" presStyleLbl="revTx" presStyleIdx="3" presStyleCnt="8">
        <dgm:presLayoutVars>
          <dgm:chMax val="0"/>
          <dgm:chPref val="0"/>
        </dgm:presLayoutVars>
      </dgm:prSet>
      <dgm:spPr/>
    </dgm:pt>
    <dgm:pt modelId="{17EEA187-F77E-4E9D-A723-AC4D3334E9F3}" type="pres">
      <dgm:prSet presAssocID="{0B782868-4588-4643-9956-B29C26308058}" presName="sibTrans" presStyleCnt="0"/>
      <dgm:spPr/>
    </dgm:pt>
    <dgm:pt modelId="{0889377C-EB79-4AD9-952F-4694F8769FDA}" type="pres">
      <dgm:prSet presAssocID="{D32229D5-D2C8-4B9D-BD9C-F1A954C87122}" presName="compNode" presStyleCnt="0"/>
      <dgm:spPr/>
    </dgm:pt>
    <dgm:pt modelId="{E8BA6A7C-75A5-4F13-9B5B-E6DF73F841C0}" type="pres">
      <dgm:prSet presAssocID="{D32229D5-D2C8-4B9D-BD9C-F1A954C87122}" presName="bgRect" presStyleLbl="bgShp" presStyleIdx="4" presStyleCnt="7"/>
      <dgm:spPr/>
    </dgm:pt>
    <dgm:pt modelId="{9F34DBCF-F834-4ABE-9FF4-3D02422ADA79}" type="pres">
      <dgm:prSet presAssocID="{D32229D5-D2C8-4B9D-BD9C-F1A954C87122}"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Sync"/>
        </a:ext>
      </dgm:extLst>
    </dgm:pt>
    <dgm:pt modelId="{52F4BD36-3573-4D12-8047-D0A54AE5B7A4}" type="pres">
      <dgm:prSet presAssocID="{D32229D5-D2C8-4B9D-BD9C-F1A954C87122}" presName="spaceRect" presStyleCnt="0"/>
      <dgm:spPr/>
    </dgm:pt>
    <dgm:pt modelId="{32F102E7-39E2-4F38-AB48-B2FD086D63EF}" type="pres">
      <dgm:prSet presAssocID="{D32229D5-D2C8-4B9D-BD9C-F1A954C87122}" presName="parTx" presStyleLbl="revTx" presStyleIdx="4" presStyleCnt="8">
        <dgm:presLayoutVars>
          <dgm:chMax val="0"/>
          <dgm:chPref val="0"/>
        </dgm:presLayoutVars>
      </dgm:prSet>
      <dgm:spPr/>
    </dgm:pt>
    <dgm:pt modelId="{989C9230-1F7E-4875-B74B-8A0712AC9B62}" type="pres">
      <dgm:prSet presAssocID="{CA1F9E7C-B2C0-4F73-AD6F-2D4A4CF135EE}" presName="sibTrans" presStyleCnt="0"/>
      <dgm:spPr/>
    </dgm:pt>
    <dgm:pt modelId="{34BB0CA3-807F-4712-98B8-8AA9C6DD391C}" type="pres">
      <dgm:prSet presAssocID="{C93F95B5-0984-4417-AD10-9C73235B0F39}" presName="compNode" presStyleCnt="0"/>
      <dgm:spPr/>
    </dgm:pt>
    <dgm:pt modelId="{5706AD44-7E17-4752-9FB9-128E006240E8}" type="pres">
      <dgm:prSet presAssocID="{C93F95B5-0984-4417-AD10-9C73235B0F39}" presName="bgRect" presStyleLbl="bgShp" presStyleIdx="5" presStyleCnt="7"/>
      <dgm:spPr/>
    </dgm:pt>
    <dgm:pt modelId="{DC5094D2-0021-49AE-808D-2EFECAB72DA7}" type="pres">
      <dgm:prSet presAssocID="{C93F95B5-0984-4417-AD10-9C73235B0F39}"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Chat"/>
        </a:ext>
      </dgm:extLst>
    </dgm:pt>
    <dgm:pt modelId="{8237D5A7-2BE6-40C1-AF6E-74E3AE57DA7E}" type="pres">
      <dgm:prSet presAssocID="{C93F95B5-0984-4417-AD10-9C73235B0F39}" presName="spaceRect" presStyleCnt="0"/>
      <dgm:spPr/>
    </dgm:pt>
    <dgm:pt modelId="{A95A877C-A0F9-495A-B593-3A2CCFB51CEF}" type="pres">
      <dgm:prSet presAssocID="{C93F95B5-0984-4417-AD10-9C73235B0F39}" presName="parTx" presStyleLbl="revTx" presStyleIdx="5" presStyleCnt="8">
        <dgm:presLayoutVars>
          <dgm:chMax val="0"/>
          <dgm:chPref val="0"/>
        </dgm:presLayoutVars>
      </dgm:prSet>
      <dgm:spPr/>
    </dgm:pt>
    <dgm:pt modelId="{B80CE32A-64CA-4A34-ADF6-9FCDD4DE02D6}" type="pres">
      <dgm:prSet presAssocID="{C93F95B5-0984-4417-AD10-9C73235B0F39}" presName="desTx" presStyleLbl="revTx" presStyleIdx="6" presStyleCnt="8">
        <dgm:presLayoutVars/>
      </dgm:prSet>
      <dgm:spPr/>
    </dgm:pt>
    <dgm:pt modelId="{3FA6EA21-7533-42C2-A353-362D394243BD}" type="pres">
      <dgm:prSet presAssocID="{804BAB15-9A9F-4BF6-AE1D-826ACE53348C}" presName="sibTrans" presStyleCnt="0"/>
      <dgm:spPr/>
    </dgm:pt>
    <dgm:pt modelId="{09589632-9F53-41EE-AA02-BABC4AA81578}" type="pres">
      <dgm:prSet presAssocID="{31ECDC31-9504-40A0-8769-5897EBBFE2C8}" presName="compNode" presStyleCnt="0"/>
      <dgm:spPr/>
    </dgm:pt>
    <dgm:pt modelId="{6D5A0257-AE0C-448A-8B86-603BAADA7E05}" type="pres">
      <dgm:prSet presAssocID="{31ECDC31-9504-40A0-8769-5897EBBFE2C8}" presName="bgRect" presStyleLbl="bgShp" presStyleIdx="6" presStyleCnt="7"/>
      <dgm:spPr/>
    </dgm:pt>
    <dgm:pt modelId="{ABE20F2F-B784-4347-BD75-2F03D77783B9}" type="pres">
      <dgm:prSet presAssocID="{31ECDC31-9504-40A0-8769-5897EBBFE2C8}"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Flow"/>
        </a:ext>
      </dgm:extLst>
    </dgm:pt>
    <dgm:pt modelId="{DAEF4EA7-1957-4052-B34B-A73D7D5CD7A1}" type="pres">
      <dgm:prSet presAssocID="{31ECDC31-9504-40A0-8769-5897EBBFE2C8}" presName="spaceRect" presStyleCnt="0"/>
      <dgm:spPr/>
    </dgm:pt>
    <dgm:pt modelId="{562AE725-B1E0-4E8D-8C02-3C6CBE9CD615}" type="pres">
      <dgm:prSet presAssocID="{31ECDC31-9504-40A0-8769-5897EBBFE2C8}" presName="parTx" presStyleLbl="revTx" presStyleIdx="7" presStyleCnt="8">
        <dgm:presLayoutVars>
          <dgm:chMax val="0"/>
          <dgm:chPref val="0"/>
        </dgm:presLayoutVars>
      </dgm:prSet>
      <dgm:spPr/>
    </dgm:pt>
  </dgm:ptLst>
  <dgm:cxnLst>
    <dgm:cxn modelId="{D2968602-D292-4468-837F-21C3609CA190}" srcId="{C93F95B5-0984-4417-AD10-9C73235B0F39}" destId="{03E9F462-CA26-46DC-8061-49CB13827FDE}" srcOrd="1" destOrd="0" parTransId="{3D2A2DC4-94C8-4696-BA82-9D5B31128E65}" sibTransId="{3F341C06-86B7-4DFC-ADD0-59B6E0E62C9A}"/>
    <dgm:cxn modelId="{34743820-242C-42E6-AF7B-0F6C1D2FCAE8}" type="presOf" srcId="{03E9F462-CA26-46DC-8061-49CB13827FDE}" destId="{B80CE32A-64CA-4A34-ADF6-9FCDD4DE02D6}" srcOrd="0" destOrd="1" presId="urn:microsoft.com/office/officeart/2018/2/layout/IconVerticalSolidList"/>
    <dgm:cxn modelId="{698A8326-CDAE-4B92-B2C9-D5E2003B8A05}" srcId="{5B00AD94-9608-4BA0-8031-2122B2819538}" destId="{D0F330E7-71EC-4365-8C72-EF457D1E7FDE}" srcOrd="3" destOrd="0" parTransId="{443CD552-C685-4081-841F-778BCA0116BD}" sibTransId="{0B782868-4588-4643-9956-B29C26308058}"/>
    <dgm:cxn modelId="{875E352E-465F-4B36-A5E9-00E6F19974DB}" srcId="{5B00AD94-9608-4BA0-8031-2122B2819538}" destId="{D32229D5-D2C8-4B9D-BD9C-F1A954C87122}" srcOrd="4" destOrd="0" parTransId="{4EDF61A1-8827-4B72-8543-167BB1F4F217}" sibTransId="{CA1F9E7C-B2C0-4F73-AD6F-2D4A4CF135EE}"/>
    <dgm:cxn modelId="{A96D9A38-54AA-4109-8206-B1B485961C41}" srcId="{5B00AD94-9608-4BA0-8031-2122B2819538}" destId="{303176F3-D7D8-44C4-894E-B76C6EDD81C6}" srcOrd="1" destOrd="0" parTransId="{7BD02F40-9D4A-4B52-98F7-69A3CF9E323A}" sibTransId="{E74AAD19-A415-4F5D-A5CA-3FC9957F3116}"/>
    <dgm:cxn modelId="{6581535D-F328-48A2-978C-F5E53DBBDBE0}" srcId="{5B00AD94-9608-4BA0-8031-2122B2819538}" destId="{38FDC900-69B1-4B4E-9612-F520201B050E}" srcOrd="2" destOrd="0" parTransId="{B46F598A-CCD5-4F49-AFD0-24773ABD604E}" sibTransId="{27BE175C-92E9-4548-A1D7-538566F4790A}"/>
    <dgm:cxn modelId="{91D98D5E-F387-4650-8F2A-664D96D68986}" srcId="{5B00AD94-9608-4BA0-8031-2122B2819538}" destId="{31ECDC31-9504-40A0-8769-5897EBBFE2C8}" srcOrd="6" destOrd="0" parTransId="{C3DEB2AF-31B0-4000-B87F-F5E2640A5D5F}" sibTransId="{05BFFC32-66FF-456B-B0FD-EEB244771BBB}"/>
    <dgm:cxn modelId="{0A0E9342-3E28-4CDC-9281-6D5F8AA1C8F8}" type="presOf" srcId="{D32229D5-D2C8-4B9D-BD9C-F1A954C87122}" destId="{32F102E7-39E2-4F38-AB48-B2FD086D63EF}" srcOrd="0" destOrd="0" presId="urn:microsoft.com/office/officeart/2018/2/layout/IconVerticalSolidList"/>
    <dgm:cxn modelId="{6EDD3953-67C3-47AF-B9ED-3B5D2911FD5C}" srcId="{5B00AD94-9608-4BA0-8031-2122B2819538}" destId="{C93F95B5-0984-4417-AD10-9C73235B0F39}" srcOrd="5" destOrd="0" parTransId="{AB732A98-387B-45CE-9A64-64815897CCEF}" sibTransId="{804BAB15-9A9F-4BF6-AE1D-826ACE53348C}"/>
    <dgm:cxn modelId="{846071A8-2344-4923-8EEE-10A169CE9D0F}" srcId="{C93F95B5-0984-4417-AD10-9C73235B0F39}" destId="{1C9AFC18-681A-48FF-A7E9-96B3FD391161}" srcOrd="0" destOrd="0" parTransId="{9A62FB0B-D46C-49D6-BBFA-4B2704D6DD32}" sibTransId="{C0006361-87FB-451E-946A-20677CC30C77}"/>
    <dgm:cxn modelId="{DA6FE2AA-9F8F-4C1F-B471-61A015068700}" type="presOf" srcId="{741FAE0F-3E5E-41F9-984E-BC86554D2309}" destId="{F2F2EB24-55DB-4988-B218-24BD53E023F9}" srcOrd="0" destOrd="0" presId="urn:microsoft.com/office/officeart/2018/2/layout/IconVerticalSolidList"/>
    <dgm:cxn modelId="{F6A087AF-CDE7-4FB9-AFA3-9D94B92DA378}" type="presOf" srcId="{303176F3-D7D8-44C4-894E-B76C6EDD81C6}" destId="{151CA1FF-1E15-471D-8382-6BB997BE6FF4}" srcOrd="0" destOrd="0" presId="urn:microsoft.com/office/officeart/2018/2/layout/IconVerticalSolidList"/>
    <dgm:cxn modelId="{CAB711B3-BCCE-4DED-A5B5-CE2CEA5F5F5D}" type="presOf" srcId="{C93F95B5-0984-4417-AD10-9C73235B0F39}" destId="{A95A877C-A0F9-495A-B593-3A2CCFB51CEF}" srcOrd="0" destOrd="0" presId="urn:microsoft.com/office/officeart/2018/2/layout/IconVerticalSolidList"/>
    <dgm:cxn modelId="{77D582B5-CC6C-4AD3-9114-A6474D2DD8C9}" type="presOf" srcId="{5B00AD94-9608-4BA0-8031-2122B2819538}" destId="{415A7B95-1798-4986-98A3-D97A96130996}" srcOrd="0" destOrd="0" presId="urn:microsoft.com/office/officeart/2018/2/layout/IconVerticalSolidList"/>
    <dgm:cxn modelId="{387257B6-4264-401B-8560-F3E70012AEC5}" type="presOf" srcId="{38FDC900-69B1-4B4E-9612-F520201B050E}" destId="{A6D5581E-9688-4861-93BE-FD05B956E81C}" srcOrd="0" destOrd="0" presId="urn:microsoft.com/office/officeart/2018/2/layout/IconVerticalSolidList"/>
    <dgm:cxn modelId="{79BC8DDA-5A42-4C31-9830-A002722A2E6B}" srcId="{5B00AD94-9608-4BA0-8031-2122B2819538}" destId="{741FAE0F-3E5E-41F9-984E-BC86554D2309}" srcOrd="0" destOrd="0" parTransId="{8E04F98A-FBE6-4782-B135-D99730DD7AE6}" sibTransId="{3D4418B1-7C26-4589-815B-3CF8D054D0A6}"/>
    <dgm:cxn modelId="{1A757DF1-5D91-4047-9008-B3B9E977F4F1}" type="presOf" srcId="{D0F330E7-71EC-4365-8C72-EF457D1E7FDE}" destId="{20F9D7A6-2643-4A27-B41C-B19359D02A72}" srcOrd="0" destOrd="0" presId="urn:microsoft.com/office/officeart/2018/2/layout/IconVerticalSolidList"/>
    <dgm:cxn modelId="{F42B86F2-0727-49AC-A6A1-9BE54DFFF883}" type="presOf" srcId="{1C9AFC18-681A-48FF-A7E9-96B3FD391161}" destId="{B80CE32A-64CA-4A34-ADF6-9FCDD4DE02D6}" srcOrd="0" destOrd="0" presId="urn:microsoft.com/office/officeart/2018/2/layout/IconVerticalSolidList"/>
    <dgm:cxn modelId="{2A65F0FB-D669-4A5B-ACFC-1CFB0C11D6E1}" type="presOf" srcId="{31ECDC31-9504-40A0-8769-5897EBBFE2C8}" destId="{562AE725-B1E0-4E8D-8C02-3C6CBE9CD615}" srcOrd="0" destOrd="0" presId="urn:microsoft.com/office/officeart/2018/2/layout/IconVerticalSolidList"/>
    <dgm:cxn modelId="{60389C3B-D81F-480D-92B8-424675D8B9B5}" type="presParOf" srcId="{415A7B95-1798-4986-98A3-D97A96130996}" destId="{347DA82D-BB18-4037-AA0F-32B735ED1221}" srcOrd="0" destOrd="0" presId="urn:microsoft.com/office/officeart/2018/2/layout/IconVerticalSolidList"/>
    <dgm:cxn modelId="{38981D4C-A9B6-4624-AFB4-76AFCB8AD68C}" type="presParOf" srcId="{347DA82D-BB18-4037-AA0F-32B735ED1221}" destId="{B1434196-2F7B-4EBF-9D43-BADDC03D7F7E}" srcOrd="0" destOrd="0" presId="urn:microsoft.com/office/officeart/2018/2/layout/IconVerticalSolidList"/>
    <dgm:cxn modelId="{2798C024-0517-4E7C-90E3-ACCB6C29DB9F}" type="presParOf" srcId="{347DA82D-BB18-4037-AA0F-32B735ED1221}" destId="{617CD9AF-E898-49DA-9863-481CE85A375F}" srcOrd="1" destOrd="0" presId="urn:microsoft.com/office/officeart/2018/2/layout/IconVerticalSolidList"/>
    <dgm:cxn modelId="{0DD733AA-8F49-416D-87E9-0F43D65FD469}" type="presParOf" srcId="{347DA82D-BB18-4037-AA0F-32B735ED1221}" destId="{FC54A4F3-87A3-424F-BE17-E296B0C23D04}" srcOrd="2" destOrd="0" presId="urn:microsoft.com/office/officeart/2018/2/layout/IconVerticalSolidList"/>
    <dgm:cxn modelId="{B0BE786D-3AA6-4039-B0FD-50A9C79D0BA0}" type="presParOf" srcId="{347DA82D-BB18-4037-AA0F-32B735ED1221}" destId="{F2F2EB24-55DB-4988-B218-24BD53E023F9}" srcOrd="3" destOrd="0" presId="urn:microsoft.com/office/officeart/2018/2/layout/IconVerticalSolidList"/>
    <dgm:cxn modelId="{DF32B0CF-6205-445F-9073-2BF24A9FD408}" type="presParOf" srcId="{415A7B95-1798-4986-98A3-D97A96130996}" destId="{4C285590-DDE7-42AD-87C1-D8E89C8190D0}" srcOrd="1" destOrd="0" presId="urn:microsoft.com/office/officeart/2018/2/layout/IconVerticalSolidList"/>
    <dgm:cxn modelId="{7D02B841-8090-4A47-8B12-19F27943C926}" type="presParOf" srcId="{415A7B95-1798-4986-98A3-D97A96130996}" destId="{1300E3C9-755A-4233-8A0D-84EE0803CFE6}" srcOrd="2" destOrd="0" presId="urn:microsoft.com/office/officeart/2018/2/layout/IconVerticalSolidList"/>
    <dgm:cxn modelId="{D58C74C7-26A9-420F-A9F3-76A0950565C9}" type="presParOf" srcId="{1300E3C9-755A-4233-8A0D-84EE0803CFE6}" destId="{D7F319C7-0476-4C0D-9354-BF4E8FCE3570}" srcOrd="0" destOrd="0" presId="urn:microsoft.com/office/officeart/2018/2/layout/IconVerticalSolidList"/>
    <dgm:cxn modelId="{2C111257-414C-448C-927C-18D1071FD6F8}" type="presParOf" srcId="{1300E3C9-755A-4233-8A0D-84EE0803CFE6}" destId="{1C5BF3C9-0C62-40D2-8FE6-F17594ECB59E}" srcOrd="1" destOrd="0" presId="urn:microsoft.com/office/officeart/2018/2/layout/IconVerticalSolidList"/>
    <dgm:cxn modelId="{B6E7DD0F-2CC4-4AA0-B582-DB685CC3288B}" type="presParOf" srcId="{1300E3C9-755A-4233-8A0D-84EE0803CFE6}" destId="{4B3ECE43-4224-420D-903E-11454A694EAC}" srcOrd="2" destOrd="0" presId="urn:microsoft.com/office/officeart/2018/2/layout/IconVerticalSolidList"/>
    <dgm:cxn modelId="{020BEE00-9DB5-486A-8AD9-AC316B4C141E}" type="presParOf" srcId="{1300E3C9-755A-4233-8A0D-84EE0803CFE6}" destId="{151CA1FF-1E15-471D-8382-6BB997BE6FF4}" srcOrd="3" destOrd="0" presId="urn:microsoft.com/office/officeart/2018/2/layout/IconVerticalSolidList"/>
    <dgm:cxn modelId="{30254626-5CC1-479F-979A-A89C04E301DD}" type="presParOf" srcId="{415A7B95-1798-4986-98A3-D97A96130996}" destId="{CAB17EB5-E967-42E3-8C6C-F8904F3B6E89}" srcOrd="3" destOrd="0" presId="urn:microsoft.com/office/officeart/2018/2/layout/IconVerticalSolidList"/>
    <dgm:cxn modelId="{8DE407F9-EA57-4C47-BEDA-A086C5969D53}" type="presParOf" srcId="{415A7B95-1798-4986-98A3-D97A96130996}" destId="{264B66F3-5211-41DE-B4F5-5F382802BDC2}" srcOrd="4" destOrd="0" presId="urn:microsoft.com/office/officeart/2018/2/layout/IconVerticalSolidList"/>
    <dgm:cxn modelId="{D925D131-BEF0-4A97-BC5C-1C8ED6AF2E63}" type="presParOf" srcId="{264B66F3-5211-41DE-B4F5-5F382802BDC2}" destId="{A42367CF-9716-4297-8C97-B2CCF7E236A8}" srcOrd="0" destOrd="0" presId="urn:microsoft.com/office/officeart/2018/2/layout/IconVerticalSolidList"/>
    <dgm:cxn modelId="{78F2041D-041B-4E1A-B1AE-D8E66856A139}" type="presParOf" srcId="{264B66F3-5211-41DE-B4F5-5F382802BDC2}" destId="{3A4664A2-B103-4308-A992-C1B545660DD7}" srcOrd="1" destOrd="0" presId="urn:microsoft.com/office/officeart/2018/2/layout/IconVerticalSolidList"/>
    <dgm:cxn modelId="{E79545AB-B082-4EDA-93CB-8C6860F59804}" type="presParOf" srcId="{264B66F3-5211-41DE-B4F5-5F382802BDC2}" destId="{AA40DAA1-C6BB-4DFB-B1B7-36A37C9AE495}" srcOrd="2" destOrd="0" presId="urn:microsoft.com/office/officeart/2018/2/layout/IconVerticalSolidList"/>
    <dgm:cxn modelId="{3B52E516-4A26-4000-93BE-4383DAD5C235}" type="presParOf" srcId="{264B66F3-5211-41DE-B4F5-5F382802BDC2}" destId="{A6D5581E-9688-4861-93BE-FD05B956E81C}" srcOrd="3" destOrd="0" presId="urn:microsoft.com/office/officeart/2018/2/layout/IconVerticalSolidList"/>
    <dgm:cxn modelId="{85E14B8B-5BB3-44E3-9236-5C23A95DD43A}" type="presParOf" srcId="{415A7B95-1798-4986-98A3-D97A96130996}" destId="{FD89E76A-26F1-4A24-BEDB-694CA629B249}" srcOrd="5" destOrd="0" presId="urn:microsoft.com/office/officeart/2018/2/layout/IconVerticalSolidList"/>
    <dgm:cxn modelId="{B7375ABF-CB41-40E5-9CE0-ACF9618C7D91}" type="presParOf" srcId="{415A7B95-1798-4986-98A3-D97A96130996}" destId="{96E8ED6A-2DCD-40AC-95CF-1E679FFD9450}" srcOrd="6" destOrd="0" presId="urn:microsoft.com/office/officeart/2018/2/layout/IconVerticalSolidList"/>
    <dgm:cxn modelId="{C02A8DEA-919F-4D24-82AD-3D84F908CF74}" type="presParOf" srcId="{96E8ED6A-2DCD-40AC-95CF-1E679FFD9450}" destId="{D49E2A73-CF5F-4797-9EA7-6D8EEAB96F69}" srcOrd="0" destOrd="0" presId="urn:microsoft.com/office/officeart/2018/2/layout/IconVerticalSolidList"/>
    <dgm:cxn modelId="{64973A99-1E15-4B0E-A5D5-A809A3E3CF56}" type="presParOf" srcId="{96E8ED6A-2DCD-40AC-95CF-1E679FFD9450}" destId="{22480268-BECF-4AB2-A9A5-AC80B008730A}" srcOrd="1" destOrd="0" presId="urn:microsoft.com/office/officeart/2018/2/layout/IconVerticalSolidList"/>
    <dgm:cxn modelId="{4D35698D-4B52-4BDB-AC13-6B2F1F28ED14}" type="presParOf" srcId="{96E8ED6A-2DCD-40AC-95CF-1E679FFD9450}" destId="{49EF1E47-0AD8-4E6A-A29F-A1B76F5AF2CB}" srcOrd="2" destOrd="0" presId="urn:microsoft.com/office/officeart/2018/2/layout/IconVerticalSolidList"/>
    <dgm:cxn modelId="{DEA26211-663E-4A8B-9689-3AD28D2CA8E4}" type="presParOf" srcId="{96E8ED6A-2DCD-40AC-95CF-1E679FFD9450}" destId="{20F9D7A6-2643-4A27-B41C-B19359D02A72}" srcOrd="3" destOrd="0" presId="urn:microsoft.com/office/officeart/2018/2/layout/IconVerticalSolidList"/>
    <dgm:cxn modelId="{58D98BF5-A810-467D-AF1C-9323807EC01C}" type="presParOf" srcId="{415A7B95-1798-4986-98A3-D97A96130996}" destId="{17EEA187-F77E-4E9D-A723-AC4D3334E9F3}" srcOrd="7" destOrd="0" presId="urn:microsoft.com/office/officeart/2018/2/layout/IconVerticalSolidList"/>
    <dgm:cxn modelId="{1222453A-A371-47C1-B9CC-88ED61D4CC6B}" type="presParOf" srcId="{415A7B95-1798-4986-98A3-D97A96130996}" destId="{0889377C-EB79-4AD9-952F-4694F8769FDA}" srcOrd="8" destOrd="0" presId="urn:microsoft.com/office/officeart/2018/2/layout/IconVerticalSolidList"/>
    <dgm:cxn modelId="{81A1A996-670F-4861-A657-54F0162806D3}" type="presParOf" srcId="{0889377C-EB79-4AD9-952F-4694F8769FDA}" destId="{E8BA6A7C-75A5-4F13-9B5B-E6DF73F841C0}" srcOrd="0" destOrd="0" presId="urn:microsoft.com/office/officeart/2018/2/layout/IconVerticalSolidList"/>
    <dgm:cxn modelId="{490F46CD-84A4-4EF2-A001-5EFD09E2E891}" type="presParOf" srcId="{0889377C-EB79-4AD9-952F-4694F8769FDA}" destId="{9F34DBCF-F834-4ABE-9FF4-3D02422ADA79}" srcOrd="1" destOrd="0" presId="urn:microsoft.com/office/officeart/2018/2/layout/IconVerticalSolidList"/>
    <dgm:cxn modelId="{A391287A-F9C3-4319-ACF3-129C4F130B52}" type="presParOf" srcId="{0889377C-EB79-4AD9-952F-4694F8769FDA}" destId="{52F4BD36-3573-4D12-8047-D0A54AE5B7A4}" srcOrd="2" destOrd="0" presId="urn:microsoft.com/office/officeart/2018/2/layout/IconVerticalSolidList"/>
    <dgm:cxn modelId="{BF3BC16B-76D9-42A9-82DA-B420B8B6E9A0}" type="presParOf" srcId="{0889377C-EB79-4AD9-952F-4694F8769FDA}" destId="{32F102E7-39E2-4F38-AB48-B2FD086D63EF}" srcOrd="3" destOrd="0" presId="urn:microsoft.com/office/officeart/2018/2/layout/IconVerticalSolidList"/>
    <dgm:cxn modelId="{0181CCBE-EDE8-4D98-BFE3-6915B8599926}" type="presParOf" srcId="{415A7B95-1798-4986-98A3-D97A96130996}" destId="{989C9230-1F7E-4875-B74B-8A0712AC9B62}" srcOrd="9" destOrd="0" presId="urn:microsoft.com/office/officeart/2018/2/layout/IconVerticalSolidList"/>
    <dgm:cxn modelId="{D13D45C1-FCCD-4EBF-979E-6D1DD78BB01C}" type="presParOf" srcId="{415A7B95-1798-4986-98A3-D97A96130996}" destId="{34BB0CA3-807F-4712-98B8-8AA9C6DD391C}" srcOrd="10" destOrd="0" presId="urn:microsoft.com/office/officeart/2018/2/layout/IconVerticalSolidList"/>
    <dgm:cxn modelId="{E57556CD-C2AB-4A2E-8EF9-602715B9925D}" type="presParOf" srcId="{34BB0CA3-807F-4712-98B8-8AA9C6DD391C}" destId="{5706AD44-7E17-4752-9FB9-128E006240E8}" srcOrd="0" destOrd="0" presId="urn:microsoft.com/office/officeart/2018/2/layout/IconVerticalSolidList"/>
    <dgm:cxn modelId="{E78AF9D0-B6F7-4930-A6CD-220488773E6B}" type="presParOf" srcId="{34BB0CA3-807F-4712-98B8-8AA9C6DD391C}" destId="{DC5094D2-0021-49AE-808D-2EFECAB72DA7}" srcOrd="1" destOrd="0" presId="urn:microsoft.com/office/officeart/2018/2/layout/IconVerticalSolidList"/>
    <dgm:cxn modelId="{B94B3ED3-8504-4430-A7CF-D84E9CD6805F}" type="presParOf" srcId="{34BB0CA3-807F-4712-98B8-8AA9C6DD391C}" destId="{8237D5A7-2BE6-40C1-AF6E-74E3AE57DA7E}" srcOrd="2" destOrd="0" presId="urn:microsoft.com/office/officeart/2018/2/layout/IconVerticalSolidList"/>
    <dgm:cxn modelId="{4708B140-0928-4D0C-965A-16A95E46DC80}" type="presParOf" srcId="{34BB0CA3-807F-4712-98B8-8AA9C6DD391C}" destId="{A95A877C-A0F9-495A-B593-3A2CCFB51CEF}" srcOrd="3" destOrd="0" presId="urn:microsoft.com/office/officeart/2018/2/layout/IconVerticalSolidList"/>
    <dgm:cxn modelId="{91B5BF6A-8701-423D-98C9-3C1E72036B73}" type="presParOf" srcId="{34BB0CA3-807F-4712-98B8-8AA9C6DD391C}" destId="{B80CE32A-64CA-4A34-ADF6-9FCDD4DE02D6}" srcOrd="4" destOrd="0" presId="urn:microsoft.com/office/officeart/2018/2/layout/IconVerticalSolidList"/>
    <dgm:cxn modelId="{F2335A05-A02C-4757-8FD4-5205DA7FBBE2}" type="presParOf" srcId="{415A7B95-1798-4986-98A3-D97A96130996}" destId="{3FA6EA21-7533-42C2-A353-362D394243BD}" srcOrd="11" destOrd="0" presId="urn:microsoft.com/office/officeart/2018/2/layout/IconVerticalSolidList"/>
    <dgm:cxn modelId="{9ED40414-B73B-4A9B-93ED-B5100AA49360}" type="presParOf" srcId="{415A7B95-1798-4986-98A3-D97A96130996}" destId="{09589632-9F53-41EE-AA02-BABC4AA81578}" srcOrd="12" destOrd="0" presId="urn:microsoft.com/office/officeart/2018/2/layout/IconVerticalSolidList"/>
    <dgm:cxn modelId="{4CB0EE34-1B93-4C2B-A04E-A8938C149D76}" type="presParOf" srcId="{09589632-9F53-41EE-AA02-BABC4AA81578}" destId="{6D5A0257-AE0C-448A-8B86-603BAADA7E05}" srcOrd="0" destOrd="0" presId="urn:microsoft.com/office/officeart/2018/2/layout/IconVerticalSolidList"/>
    <dgm:cxn modelId="{C4FE2973-AC8F-4876-9FF0-11DEC725666F}" type="presParOf" srcId="{09589632-9F53-41EE-AA02-BABC4AA81578}" destId="{ABE20F2F-B784-4347-BD75-2F03D77783B9}" srcOrd="1" destOrd="0" presId="urn:microsoft.com/office/officeart/2018/2/layout/IconVerticalSolidList"/>
    <dgm:cxn modelId="{161F2A28-320D-45D4-8C35-08EFE635D42B}" type="presParOf" srcId="{09589632-9F53-41EE-AA02-BABC4AA81578}" destId="{DAEF4EA7-1957-4052-B34B-A73D7D5CD7A1}" srcOrd="2" destOrd="0" presId="urn:microsoft.com/office/officeart/2018/2/layout/IconVerticalSolidList"/>
    <dgm:cxn modelId="{5418A21D-091B-4917-82B4-2E8704258D46}" type="presParOf" srcId="{09589632-9F53-41EE-AA02-BABC4AA81578}" destId="{562AE725-B1E0-4E8D-8C02-3C6CBE9CD615}"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608D3CE-178C-49C4-8106-AEBEE1A32908}"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CA"/>
        </a:p>
      </dgm:t>
    </dgm:pt>
    <dgm:pt modelId="{D0EF8267-B8BB-4C07-834D-B96A6DA01A6F}">
      <dgm:prSet custT="1"/>
      <dgm:spPr/>
      <dgm:t>
        <a:bodyPr/>
        <a:lstStyle/>
        <a:p>
          <a:r>
            <a:rPr lang="en-CA" sz="2400" dirty="0"/>
            <a:t>Family struggles during the pandemic shaped by border closures, lockdowns, and grieving </a:t>
          </a:r>
        </a:p>
      </dgm:t>
    </dgm:pt>
    <dgm:pt modelId="{9AD96960-E09E-4C7A-AE6A-E0AE44F7795D}" type="parTrans" cxnId="{505ABCED-6612-4CCE-921C-099F0F28F611}">
      <dgm:prSet/>
      <dgm:spPr/>
      <dgm:t>
        <a:bodyPr/>
        <a:lstStyle/>
        <a:p>
          <a:endParaRPr lang="en-CA"/>
        </a:p>
      </dgm:t>
    </dgm:pt>
    <dgm:pt modelId="{B902FD3C-A93F-43C9-A933-998F6F288F30}" type="sibTrans" cxnId="{505ABCED-6612-4CCE-921C-099F0F28F611}">
      <dgm:prSet/>
      <dgm:spPr/>
      <dgm:t>
        <a:bodyPr/>
        <a:lstStyle/>
        <a:p>
          <a:endParaRPr lang="en-CA"/>
        </a:p>
      </dgm:t>
    </dgm:pt>
    <dgm:pt modelId="{7BE91ABE-78EA-423E-A3B3-CB72FB84DA0E}">
      <dgm:prSet custT="1"/>
      <dgm:spPr/>
      <dgm:t>
        <a:bodyPr/>
        <a:lstStyle/>
        <a:p>
          <a:r>
            <a:rPr lang="en-CA" sz="2400"/>
            <a:t>Ongoing family strains after the pandemic due to conflict of opinions, loss, and social/cultural factors</a:t>
          </a:r>
          <a:endParaRPr lang="en-CA" sz="2400" dirty="0"/>
        </a:p>
      </dgm:t>
    </dgm:pt>
    <dgm:pt modelId="{3AA8CC11-0042-46B8-9468-B636CE6B0694}" type="parTrans" cxnId="{81BDA07E-F5C0-409C-903E-41F819DBFF7B}">
      <dgm:prSet/>
      <dgm:spPr/>
      <dgm:t>
        <a:bodyPr/>
        <a:lstStyle/>
        <a:p>
          <a:endParaRPr lang="en-CA"/>
        </a:p>
      </dgm:t>
    </dgm:pt>
    <dgm:pt modelId="{5709AAF8-5D20-44A1-8AF7-C59023756758}" type="sibTrans" cxnId="{81BDA07E-F5C0-409C-903E-41F819DBFF7B}">
      <dgm:prSet/>
      <dgm:spPr/>
      <dgm:t>
        <a:bodyPr/>
        <a:lstStyle/>
        <a:p>
          <a:endParaRPr lang="en-CA"/>
        </a:p>
      </dgm:t>
    </dgm:pt>
    <dgm:pt modelId="{7042FD08-82E6-4653-B30F-96016C344483}" type="pres">
      <dgm:prSet presAssocID="{4608D3CE-178C-49C4-8106-AEBEE1A32908}" presName="vert0" presStyleCnt="0">
        <dgm:presLayoutVars>
          <dgm:dir/>
          <dgm:animOne val="branch"/>
          <dgm:animLvl val="lvl"/>
        </dgm:presLayoutVars>
      </dgm:prSet>
      <dgm:spPr/>
    </dgm:pt>
    <dgm:pt modelId="{60FCFEE1-872B-4248-BDF7-D5EB1CF8A702}" type="pres">
      <dgm:prSet presAssocID="{D0EF8267-B8BB-4C07-834D-B96A6DA01A6F}" presName="thickLine" presStyleLbl="alignNode1" presStyleIdx="0" presStyleCnt="2"/>
      <dgm:spPr/>
    </dgm:pt>
    <dgm:pt modelId="{AF02D8F0-7370-41F7-BD6A-10CC30261CAF}" type="pres">
      <dgm:prSet presAssocID="{D0EF8267-B8BB-4C07-834D-B96A6DA01A6F}" presName="horz1" presStyleCnt="0"/>
      <dgm:spPr/>
    </dgm:pt>
    <dgm:pt modelId="{1D9AF030-650C-4FF7-8E61-B9A0CF4E4E34}" type="pres">
      <dgm:prSet presAssocID="{D0EF8267-B8BB-4C07-834D-B96A6DA01A6F}" presName="tx1" presStyleLbl="revTx" presStyleIdx="0" presStyleCnt="2"/>
      <dgm:spPr/>
    </dgm:pt>
    <dgm:pt modelId="{BBAA5AD7-F7A7-400C-A022-904893698522}" type="pres">
      <dgm:prSet presAssocID="{D0EF8267-B8BB-4C07-834D-B96A6DA01A6F}" presName="vert1" presStyleCnt="0"/>
      <dgm:spPr/>
    </dgm:pt>
    <dgm:pt modelId="{6CDAABFC-7D72-425A-846C-DD29EC4AF8F3}" type="pres">
      <dgm:prSet presAssocID="{7BE91ABE-78EA-423E-A3B3-CB72FB84DA0E}" presName="thickLine" presStyleLbl="alignNode1" presStyleIdx="1" presStyleCnt="2"/>
      <dgm:spPr/>
    </dgm:pt>
    <dgm:pt modelId="{E1B03674-F9D4-4F77-AA71-8210DB238670}" type="pres">
      <dgm:prSet presAssocID="{7BE91ABE-78EA-423E-A3B3-CB72FB84DA0E}" presName="horz1" presStyleCnt="0"/>
      <dgm:spPr/>
    </dgm:pt>
    <dgm:pt modelId="{30B8ED5E-9580-4085-853E-886CCA9327E9}" type="pres">
      <dgm:prSet presAssocID="{7BE91ABE-78EA-423E-A3B3-CB72FB84DA0E}" presName="tx1" presStyleLbl="revTx" presStyleIdx="1" presStyleCnt="2"/>
      <dgm:spPr/>
    </dgm:pt>
    <dgm:pt modelId="{30C131BB-1027-4396-A5B0-FC35471ABFDF}" type="pres">
      <dgm:prSet presAssocID="{7BE91ABE-78EA-423E-A3B3-CB72FB84DA0E}" presName="vert1" presStyleCnt="0"/>
      <dgm:spPr/>
    </dgm:pt>
  </dgm:ptLst>
  <dgm:cxnLst>
    <dgm:cxn modelId="{81BDA07E-F5C0-409C-903E-41F819DBFF7B}" srcId="{4608D3CE-178C-49C4-8106-AEBEE1A32908}" destId="{7BE91ABE-78EA-423E-A3B3-CB72FB84DA0E}" srcOrd="1" destOrd="0" parTransId="{3AA8CC11-0042-46B8-9468-B636CE6B0694}" sibTransId="{5709AAF8-5D20-44A1-8AF7-C59023756758}"/>
    <dgm:cxn modelId="{81C92E8D-8875-4185-B753-7CFD70AC1873}" type="presOf" srcId="{4608D3CE-178C-49C4-8106-AEBEE1A32908}" destId="{7042FD08-82E6-4653-B30F-96016C344483}" srcOrd="0" destOrd="0" presId="urn:microsoft.com/office/officeart/2008/layout/LinedList"/>
    <dgm:cxn modelId="{61C3FB90-6CC4-42CB-BF38-1DC5C1E1A09E}" type="presOf" srcId="{7BE91ABE-78EA-423E-A3B3-CB72FB84DA0E}" destId="{30B8ED5E-9580-4085-853E-886CCA9327E9}" srcOrd="0" destOrd="0" presId="urn:microsoft.com/office/officeart/2008/layout/LinedList"/>
    <dgm:cxn modelId="{505ABCED-6612-4CCE-921C-099F0F28F611}" srcId="{4608D3CE-178C-49C4-8106-AEBEE1A32908}" destId="{D0EF8267-B8BB-4C07-834D-B96A6DA01A6F}" srcOrd="0" destOrd="0" parTransId="{9AD96960-E09E-4C7A-AE6A-E0AE44F7795D}" sibTransId="{B902FD3C-A93F-43C9-A933-998F6F288F30}"/>
    <dgm:cxn modelId="{B83338F6-328C-435F-B1B4-940355F2C518}" type="presOf" srcId="{D0EF8267-B8BB-4C07-834D-B96A6DA01A6F}" destId="{1D9AF030-650C-4FF7-8E61-B9A0CF4E4E34}" srcOrd="0" destOrd="0" presId="urn:microsoft.com/office/officeart/2008/layout/LinedList"/>
    <dgm:cxn modelId="{AB9DA6D5-EAE8-46CA-8FD3-92F152A20B3A}" type="presParOf" srcId="{7042FD08-82E6-4653-B30F-96016C344483}" destId="{60FCFEE1-872B-4248-BDF7-D5EB1CF8A702}" srcOrd="0" destOrd="0" presId="urn:microsoft.com/office/officeart/2008/layout/LinedList"/>
    <dgm:cxn modelId="{EBB04D67-E957-4236-B558-A9670724AA2B}" type="presParOf" srcId="{7042FD08-82E6-4653-B30F-96016C344483}" destId="{AF02D8F0-7370-41F7-BD6A-10CC30261CAF}" srcOrd="1" destOrd="0" presId="urn:microsoft.com/office/officeart/2008/layout/LinedList"/>
    <dgm:cxn modelId="{2CA6FFD4-143B-4BFC-B515-5A6320D9D4E0}" type="presParOf" srcId="{AF02D8F0-7370-41F7-BD6A-10CC30261CAF}" destId="{1D9AF030-650C-4FF7-8E61-B9A0CF4E4E34}" srcOrd="0" destOrd="0" presId="urn:microsoft.com/office/officeart/2008/layout/LinedList"/>
    <dgm:cxn modelId="{47E1BBA7-209B-406B-B59C-7FDAB4971F56}" type="presParOf" srcId="{AF02D8F0-7370-41F7-BD6A-10CC30261CAF}" destId="{BBAA5AD7-F7A7-400C-A022-904893698522}" srcOrd="1" destOrd="0" presId="urn:microsoft.com/office/officeart/2008/layout/LinedList"/>
    <dgm:cxn modelId="{87D412B8-6A76-4E54-83F8-904F48913B70}" type="presParOf" srcId="{7042FD08-82E6-4653-B30F-96016C344483}" destId="{6CDAABFC-7D72-425A-846C-DD29EC4AF8F3}" srcOrd="2" destOrd="0" presId="urn:microsoft.com/office/officeart/2008/layout/LinedList"/>
    <dgm:cxn modelId="{252A43A1-B000-4F89-B347-146ECBB70485}" type="presParOf" srcId="{7042FD08-82E6-4653-B30F-96016C344483}" destId="{E1B03674-F9D4-4F77-AA71-8210DB238670}" srcOrd="3" destOrd="0" presId="urn:microsoft.com/office/officeart/2008/layout/LinedList"/>
    <dgm:cxn modelId="{7DA78F2A-E007-4FAA-929D-128D430EFEB3}" type="presParOf" srcId="{E1B03674-F9D4-4F77-AA71-8210DB238670}" destId="{30B8ED5E-9580-4085-853E-886CCA9327E9}" srcOrd="0" destOrd="0" presId="urn:microsoft.com/office/officeart/2008/layout/LinedList"/>
    <dgm:cxn modelId="{B1A3602C-0243-4234-8F84-F3E9668A38AA}" type="presParOf" srcId="{E1B03674-F9D4-4F77-AA71-8210DB238670}" destId="{30C131BB-1027-4396-A5B0-FC35471ABFD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075BD4B-56A2-45B6-BF27-C66D9EDC6522}" type="doc">
      <dgm:prSet loTypeId="urn:microsoft.com/office/officeart/2008/layout/LinedList" loCatId="list" qsTypeId="urn:microsoft.com/office/officeart/2005/8/quickstyle/simple1" qsCatId="simple" csTypeId="urn:microsoft.com/office/officeart/2005/8/colors/accent6_2" csCatId="accent6" phldr="1"/>
      <dgm:spPr/>
      <dgm:t>
        <a:bodyPr/>
        <a:lstStyle/>
        <a:p>
          <a:endParaRPr lang="en-CA"/>
        </a:p>
      </dgm:t>
    </dgm:pt>
    <dgm:pt modelId="{CEB71652-93BA-4BD2-B510-BE7A6464A6C5}">
      <dgm:prSet custT="1"/>
      <dgm:spPr/>
      <dgm:t>
        <a:bodyPr/>
        <a:lstStyle/>
        <a:p>
          <a:r>
            <a:rPr lang="en-CA" sz="2400" dirty="0"/>
            <a:t>Domestic burdens and motherhood challenges during the pandemic due to intensified traditional gender roles</a:t>
          </a:r>
        </a:p>
      </dgm:t>
    </dgm:pt>
    <dgm:pt modelId="{E397D199-C1D2-4375-A8D5-71AA31590782}" type="parTrans" cxnId="{81C94564-81D4-4F58-8E2E-F7B00682D697}">
      <dgm:prSet/>
      <dgm:spPr/>
      <dgm:t>
        <a:bodyPr/>
        <a:lstStyle/>
        <a:p>
          <a:endParaRPr lang="en-CA"/>
        </a:p>
      </dgm:t>
    </dgm:pt>
    <dgm:pt modelId="{145F953D-E251-40BB-BA74-083D70990893}" type="sibTrans" cxnId="{81C94564-81D4-4F58-8E2E-F7B00682D697}">
      <dgm:prSet/>
      <dgm:spPr/>
      <dgm:t>
        <a:bodyPr/>
        <a:lstStyle/>
        <a:p>
          <a:endParaRPr lang="en-CA"/>
        </a:p>
      </dgm:t>
    </dgm:pt>
    <dgm:pt modelId="{5E5A27E4-6816-44B2-BBF5-D4FBAB58E2B0}">
      <dgm:prSet custT="1"/>
      <dgm:spPr/>
      <dgm:t>
        <a:bodyPr/>
        <a:lstStyle/>
        <a:p>
          <a:r>
            <a:rPr lang="en-CA" sz="2400" dirty="0"/>
            <a:t>Maternal caregiving in response to children’s post-pandemic needs</a:t>
          </a:r>
        </a:p>
      </dgm:t>
    </dgm:pt>
    <dgm:pt modelId="{D940C67B-3F2F-4F51-A8EC-C9B91D38C7BD}" type="parTrans" cxnId="{F9770966-5831-4701-AA82-83941774B01C}">
      <dgm:prSet/>
      <dgm:spPr/>
      <dgm:t>
        <a:bodyPr/>
        <a:lstStyle/>
        <a:p>
          <a:endParaRPr lang="en-CA"/>
        </a:p>
      </dgm:t>
    </dgm:pt>
    <dgm:pt modelId="{0F6A1AC9-BC29-4E99-BE96-E1FD42B7FE16}" type="sibTrans" cxnId="{F9770966-5831-4701-AA82-83941774B01C}">
      <dgm:prSet/>
      <dgm:spPr/>
      <dgm:t>
        <a:bodyPr/>
        <a:lstStyle/>
        <a:p>
          <a:endParaRPr lang="en-CA"/>
        </a:p>
      </dgm:t>
    </dgm:pt>
    <dgm:pt modelId="{7389D754-D375-474F-B166-49A4D1108A69}" type="pres">
      <dgm:prSet presAssocID="{B075BD4B-56A2-45B6-BF27-C66D9EDC6522}" presName="vert0" presStyleCnt="0">
        <dgm:presLayoutVars>
          <dgm:dir/>
          <dgm:animOne val="branch"/>
          <dgm:animLvl val="lvl"/>
        </dgm:presLayoutVars>
      </dgm:prSet>
      <dgm:spPr/>
    </dgm:pt>
    <dgm:pt modelId="{49D43667-D441-470C-A9FA-71FDF67BAF9E}" type="pres">
      <dgm:prSet presAssocID="{CEB71652-93BA-4BD2-B510-BE7A6464A6C5}" presName="thickLine" presStyleLbl="alignNode1" presStyleIdx="0" presStyleCnt="2"/>
      <dgm:spPr/>
    </dgm:pt>
    <dgm:pt modelId="{ADFB8148-E80E-440A-A26B-3039384AC10C}" type="pres">
      <dgm:prSet presAssocID="{CEB71652-93BA-4BD2-B510-BE7A6464A6C5}" presName="horz1" presStyleCnt="0"/>
      <dgm:spPr/>
    </dgm:pt>
    <dgm:pt modelId="{83AE832B-091C-4094-840C-8213744BA5C3}" type="pres">
      <dgm:prSet presAssocID="{CEB71652-93BA-4BD2-B510-BE7A6464A6C5}" presName="tx1" presStyleLbl="revTx" presStyleIdx="0" presStyleCnt="2"/>
      <dgm:spPr/>
    </dgm:pt>
    <dgm:pt modelId="{C9B9DDDC-2947-4AB1-9430-AAED4AD0C0BC}" type="pres">
      <dgm:prSet presAssocID="{CEB71652-93BA-4BD2-B510-BE7A6464A6C5}" presName="vert1" presStyleCnt="0"/>
      <dgm:spPr/>
    </dgm:pt>
    <dgm:pt modelId="{A3FC4D01-CD26-4901-8A1D-0B5CEE42CDB7}" type="pres">
      <dgm:prSet presAssocID="{5E5A27E4-6816-44B2-BBF5-D4FBAB58E2B0}" presName="thickLine" presStyleLbl="alignNode1" presStyleIdx="1" presStyleCnt="2"/>
      <dgm:spPr/>
    </dgm:pt>
    <dgm:pt modelId="{130AA542-3254-4826-A9E0-C91A986BD53A}" type="pres">
      <dgm:prSet presAssocID="{5E5A27E4-6816-44B2-BBF5-D4FBAB58E2B0}" presName="horz1" presStyleCnt="0"/>
      <dgm:spPr/>
    </dgm:pt>
    <dgm:pt modelId="{0CC7AC42-4E2D-43EF-8CFD-DD465134AC41}" type="pres">
      <dgm:prSet presAssocID="{5E5A27E4-6816-44B2-BBF5-D4FBAB58E2B0}" presName="tx1" presStyleLbl="revTx" presStyleIdx="1" presStyleCnt="2"/>
      <dgm:spPr/>
    </dgm:pt>
    <dgm:pt modelId="{5C9EAAA1-1656-4D44-95FB-9392B13A313E}" type="pres">
      <dgm:prSet presAssocID="{5E5A27E4-6816-44B2-BBF5-D4FBAB58E2B0}" presName="vert1" presStyleCnt="0"/>
      <dgm:spPr/>
    </dgm:pt>
  </dgm:ptLst>
  <dgm:cxnLst>
    <dgm:cxn modelId="{81C94564-81D4-4F58-8E2E-F7B00682D697}" srcId="{B075BD4B-56A2-45B6-BF27-C66D9EDC6522}" destId="{CEB71652-93BA-4BD2-B510-BE7A6464A6C5}" srcOrd="0" destOrd="0" parTransId="{E397D199-C1D2-4375-A8D5-71AA31590782}" sibTransId="{145F953D-E251-40BB-BA74-083D70990893}"/>
    <dgm:cxn modelId="{F9770966-5831-4701-AA82-83941774B01C}" srcId="{B075BD4B-56A2-45B6-BF27-C66D9EDC6522}" destId="{5E5A27E4-6816-44B2-BBF5-D4FBAB58E2B0}" srcOrd="1" destOrd="0" parTransId="{D940C67B-3F2F-4F51-A8EC-C9B91D38C7BD}" sibTransId="{0F6A1AC9-BC29-4E99-BE96-E1FD42B7FE16}"/>
    <dgm:cxn modelId="{89C5336D-AE32-4E4A-9A51-452B13F41EBE}" type="presOf" srcId="{CEB71652-93BA-4BD2-B510-BE7A6464A6C5}" destId="{83AE832B-091C-4094-840C-8213744BA5C3}" srcOrd="0" destOrd="0" presId="urn:microsoft.com/office/officeart/2008/layout/LinedList"/>
    <dgm:cxn modelId="{574B6EAA-9A9B-48B1-8F11-2D81A5144375}" type="presOf" srcId="{B075BD4B-56A2-45B6-BF27-C66D9EDC6522}" destId="{7389D754-D375-474F-B166-49A4D1108A69}" srcOrd="0" destOrd="0" presId="urn:microsoft.com/office/officeart/2008/layout/LinedList"/>
    <dgm:cxn modelId="{761BECAC-A5FA-4E58-86F4-1DEF50B81C49}" type="presOf" srcId="{5E5A27E4-6816-44B2-BBF5-D4FBAB58E2B0}" destId="{0CC7AC42-4E2D-43EF-8CFD-DD465134AC41}" srcOrd="0" destOrd="0" presId="urn:microsoft.com/office/officeart/2008/layout/LinedList"/>
    <dgm:cxn modelId="{E7EB6EE4-4620-4430-A50C-A2A2E23FE0B6}" type="presParOf" srcId="{7389D754-D375-474F-B166-49A4D1108A69}" destId="{49D43667-D441-470C-A9FA-71FDF67BAF9E}" srcOrd="0" destOrd="0" presId="urn:microsoft.com/office/officeart/2008/layout/LinedList"/>
    <dgm:cxn modelId="{2EC01976-BC5A-4B9C-BBC7-0C7B614CE08D}" type="presParOf" srcId="{7389D754-D375-474F-B166-49A4D1108A69}" destId="{ADFB8148-E80E-440A-A26B-3039384AC10C}" srcOrd="1" destOrd="0" presId="urn:microsoft.com/office/officeart/2008/layout/LinedList"/>
    <dgm:cxn modelId="{AA4F5458-0208-456D-B6D7-28E550687725}" type="presParOf" srcId="{ADFB8148-E80E-440A-A26B-3039384AC10C}" destId="{83AE832B-091C-4094-840C-8213744BA5C3}" srcOrd="0" destOrd="0" presId="urn:microsoft.com/office/officeart/2008/layout/LinedList"/>
    <dgm:cxn modelId="{848FB63B-1378-4981-A0E0-DDE5646BF2BC}" type="presParOf" srcId="{ADFB8148-E80E-440A-A26B-3039384AC10C}" destId="{C9B9DDDC-2947-4AB1-9430-AAED4AD0C0BC}" srcOrd="1" destOrd="0" presId="urn:microsoft.com/office/officeart/2008/layout/LinedList"/>
    <dgm:cxn modelId="{B07EEFA2-5217-4E5D-B1F7-6C81214CE053}" type="presParOf" srcId="{7389D754-D375-474F-B166-49A4D1108A69}" destId="{A3FC4D01-CD26-4901-8A1D-0B5CEE42CDB7}" srcOrd="2" destOrd="0" presId="urn:microsoft.com/office/officeart/2008/layout/LinedList"/>
    <dgm:cxn modelId="{5E36D6F6-4074-4F74-9C15-943C6FA5D855}" type="presParOf" srcId="{7389D754-D375-474F-B166-49A4D1108A69}" destId="{130AA542-3254-4826-A9E0-C91A986BD53A}" srcOrd="3" destOrd="0" presId="urn:microsoft.com/office/officeart/2008/layout/LinedList"/>
    <dgm:cxn modelId="{41C4D998-7332-451D-A222-273887F81060}" type="presParOf" srcId="{130AA542-3254-4826-A9E0-C91A986BD53A}" destId="{0CC7AC42-4E2D-43EF-8CFD-DD465134AC41}" srcOrd="0" destOrd="0" presId="urn:microsoft.com/office/officeart/2008/layout/LinedList"/>
    <dgm:cxn modelId="{C40D0992-199B-4E6A-943C-8CD9E8EA52DC}" type="presParOf" srcId="{130AA542-3254-4826-A9E0-C91A986BD53A}" destId="{5C9EAAA1-1656-4D44-95FB-9392B13A313E}"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4F5CCF3-835D-4A0F-A92B-8617A83B4B44}" type="doc">
      <dgm:prSet loTypeId="urn:microsoft.com/office/officeart/2008/layout/LinedList" loCatId="list" qsTypeId="urn:microsoft.com/office/officeart/2005/8/quickstyle/simple1" qsCatId="simple" csTypeId="urn:microsoft.com/office/officeart/2005/8/colors/accent3_1" csCatId="accent3" phldr="1"/>
      <dgm:spPr/>
      <dgm:t>
        <a:bodyPr/>
        <a:lstStyle/>
        <a:p>
          <a:endParaRPr lang="en-CA"/>
        </a:p>
      </dgm:t>
    </dgm:pt>
    <dgm:pt modelId="{047F699E-C888-4916-925B-A30D1079C70E}">
      <dgm:prSet custT="1"/>
      <dgm:spPr/>
      <dgm:t>
        <a:bodyPr/>
        <a:lstStyle/>
        <a:p>
          <a:r>
            <a:rPr lang="en-CA" sz="2400" dirty="0"/>
            <a:t>Strengthening family bonds during the pandemic through support, shared activities, reunions, and reconciliation  </a:t>
          </a:r>
        </a:p>
      </dgm:t>
    </dgm:pt>
    <dgm:pt modelId="{55927222-13B0-4CB0-80EB-E4201646A568}" type="parTrans" cxnId="{0C3F2EB9-53E9-4F90-BDD1-AEB3A11FBE3C}">
      <dgm:prSet/>
      <dgm:spPr/>
      <dgm:t>
        <a:bodyPr/>
        <a:lstStyle/>
        <a:p>
          <a:endParaRPr lang="en-CA" sz="1600"/>
        </a:p>
      </dgm:t>
    </dgm:pt>
    <dgm:pt modelId="{B01CC3BC-4EBA-4469-928C-9B9B96D79016}" type="sibTrans" cxnId="{0C3F2EB9-53E9-4F90-BDD1-AEB3A11FBE3C}">
      <dgm:prSet/>
      <dgm:spPr/>
      <dgm:t>
        <a:bodyPr/>
        <a:lstStyle/>
        <a:p>
          <a:endParaRPr lang="en-CA" sz="1600"/>
        </a:p>
      </dgm:t>
    </dgm:pt>
    <dgm:pt modelId="{46977D45-91BD-49B8-BA2E-B8A59E86D544}">
      <dgm:prSet custT="1"/>
      <dgm:spPr/>
      <dgm:t>
        <a:bodyPr/>
        <a:lstStyle/>
        <a:p>
          <a:r>
            <a:rPr lang="en-CA" sz="2400" dirty="0"/>
            <a:t>Ongoing strengthening of family bonds in the post-pandemic period through support, reunions, and reconciliation </a:t>
          </a:r>
        </a:p>
      </dgm:t>
    </dgm:pt>
    <dgm:pt modelId="{F37DFC7A-D5BA-489D-A2C0-29AB39680699}" type="parTrans" cxnId="{B00207DF-4994-40B4-892D-771D2861B95C}">
      <dgm:prSet/>
      <dgm:spPr/>
      <dgm:t>
        <a:bodyPr/>
        <a:lstStyle/>
        <a:p>
          <a:endParaRPr lang="en-CA" sz="1600"/>
        </a:p>
      </dgm:t>
    </dgm:pt>
    <dgm:pt modelId="{28663811-7041-4F8B-9974-E7B366FDF1D9}" type="sibTrans" cxnId="{B00207DF-4994-40B4-892D-771D2861B95C}">
      <dgm:prSet/>
      <dgm:spPr/>
      <dgm:t>
        <a:bodyPr/>
        <a:lstStyle/>
        <a:p>
          <a:endParaRPr lang="en-CA" sz="1600"/>
        </a:p>
      </dgm:t>
    </dgm:pt>
    <dgm:pt modelId="{FC48208A-6BF7-47B4-BDA0-F78E1C2AD3A5}" type="pres">
      <dgm:prSet presAssocID="{94F5CCF3-835D-4A0F-A92B-8617A83B4B44}" presName="vert0" presStyleCnt="0">
        <dgm:presLayoutVars>
          <dgm:dir/>
          <dgm:animOne val="branch"/>
          <dgm:animLvl val="lvl"/>
        </dgm:presLayoutVars>
      </dgm:prSet>
      <dgm:spPr/>
    </dgm:pt>
    <dgm:pt modelId="{87A3FCC2-E386-4FC0-825D-2B700EA0AA6E}" type="pres">
      <dgm:prSet presAssocID="{047F699E-C888-4916-925B-A30D1079C70E}" presName="thickLine" presStyleLbl="alignNode1" presStyleIdx="0" presStyleCnt="2"/>
      <dgm:spPr/>
    </dgm:pt>
    <dgm:pt modelId="{B650AECF-9CB1-4F95-BBC1-794FD070892D}" type="pres">
      <dgm:prSet presAssocID="{047F699E-C888-4916-925B-A30D1079C70E}" presName="horz1" presStyleCnt="0"/>
      <dgm:spPr/>
    </dgm:pt>
    <dgm:pt modelId="{289598BE-44DC-4745-9780-FC24C77A6900}" type="pres">
      <dgm:prSet presAssocID="{047F699E-C888-4916-925B-A30D1079C70E}" presName="tx1" presStyleLbl="revTx" presStyleIdx="0" presStyleCnt="2"/>
      <dgm:spPr/>
    </dgm:pt>
    <dgm:pt modelId="{AF444F7C-096E-4A47-A63A-C0414276FBB3}" type="pres">
      <dgm:prSet presAssocID="{047F699E-C888-4916-925B-A30D1079C70E}" presName="vert1" presStyleCnt="0"/>
      <dgm:spPr/>
    </dgm:pt>
    <dgm:pt modelId="{D2E1E3A2-30FA-4B0B-8936-BAD31A9E21AF}" type="pres">
      <dgm:prSet presAssocID="{46977D45-91BD-49B8-BA2E-B8A59E86D544}" presName="thickLine" presStyleLbl="alignNode1" presStyleIdx="1" presStyleCnt="2"/>
      <dgm:spPr/>
    </dgm:pt>
    <dgm:pt modelId="{274ADC02-93D7-4D07-87DD-D3A32D81C20B}" type="pres">
      <dgm:prSet presAssocID="{46977D45-91BD-49B8-BA2E-B8A59E86D544}" presName="horz1" presStyleCnt="0"/>
      <dgm:spPr/>
    </dgm:pt>
    <dgm:pt modelId="{123B0B6E-3B7E-40A3-8992-06936AE4B716}" type="pres">
      <dgm:prSet presAssocID="{46977D45-91BD-49B8-BA2E-B8A59E86D544}" presName="tx1" presStyleLbl="revTx" presStyleIdx="1" presStyleCnt="2"/>
      <dgm:spPr/>
    </dgm:pt>
    <dgm:pt modelId="{F50FDF72-E4FF-479D-9065-1C064B7982CF}" type="pres">
      <dgm:prSet presAssocID="{46977D45-91BD-49B8-BA2E-B8A59E86D544}" presName="vert1" presStyleCnt="0"/>
      <dgm:spPr/>
    </dgm:pt>
  </dgm:ptLst>
  <dgm:cxnLst>
    <dgm:cxn modelId="{8BDAAB2F-A2FC-48B4-939E-8B0C543BCA6A}" type="presOf" srcId="{46977D45-91BD-49B8-BA2E-B8A59E86D544}" destId="{123B0B6E-3B7E-40A3-8992-06936AE4B716}" srcOrd="0" destOrd="0" presId="urn:microsoft.com/office/officeart/2008/layout/LinedList"/>
    <dgm:cxn modelId="{0C3F2EB9-53E9-4F90-BDD1-AEB3A11FBE3C}" srcId="{94F5CCF3-835D-4A0F-A92B-8617A83B4B44}" destId="{047F699E-C888-4916-925B-A30D1079C70E}" srcOrd="0" destOrd="0" parTransId="{55927222-13B0-4CB0-80EB-E4201646A568}" sibTransId="{B01CC3BC-4EBA-4469-928C-9B9B96D79016}"/>
    <dgm:cxn modelId="{644033CD-7FF9-42F9-8E07-5912D90244D7}" type="presOf" srcId="{94F5CCF3-835D-4A0F-A92B-8617A83B4B44}" destId="{FC48208A-6BF7-47B4-BDA0-F78E1C2AD3A5}" srcOrd="0" destOrd="0" presId="urn:microsoft.com/office/officeart/2008/layout/LinedList"/>
    <dgm:cxn modelId="{B00207DF-4994-40B4-892D-771D2861B95C}" srcId="{94F5CCF3-835D-4A0F-A92B-8617A83B4B44}" destId="{46977D45-91BD-49B8-BA2E-B8A59E86D544}" srcOrd="1" destOrd="0" parTransId="{F37DFC7A-D5BA-489D-A2C0-29AB39680699}" sibTransId="{28663811-7041-4F8B-9974-E7B366FDF1D9}"/>
    <dgm:cxn modelId="{9D3837FA-9340-4B23-9C14-9392E6F41BC2}" type="presOf" srcId="{047F699E-C888-4916-925B-A30D1079C70E}" destId="{289598BE-44DC-4745-9780-FC24C77A6900}" srcOrd="0" destOrd="0" presId="urn:microsoft.com/office/officeart/2008/layout/LinedList"/>
    <dgm:cxn modelId="{862E0E0A-C469-4DA3-9AD0-AE092F7E9DAA}" type="presParOf" srcId="{FC48208A-6BF7-47B4-BDA0-F78E1C2AD3A5}" destId="{87A3FCC2-E386-4FC0-825D-2B700EA0AA6E}" srcOrd="0" destOrd="0" presId="urn:microsoft.com/office/officeart/2008/layout/LinedList"/>
    <dgm:cxn modelId="{99B6C99C-E12C-4DCD-BEBD-604A7C12A75F}" type="presParOf" srcId="{FC48208A-6BF7-47B4-BDA0-F78E1C2AD3A5}" destId="{B650AECF-9CB1-4F95-BBC1-794FD070892D}" srcOrd="1" destOrd="0" presId="urn:microsoft.com/office/officeart/2008/layout/LinedList"/>
    <dgm:cxn modelId="{D7F092C2-769B-42A4-8D59-CB01947E6255}" type="presParOf" srcId="{B650AECF-9CB1-4F95-BBC1-794FD070892D}" destId="{289598BE-44DC-4745-9780-FC24C77A6900}" srcOrd="0" destOrd="0" presId="urn:microsoft.com/office/officeart/2008/layout/LinedList"/>
    <dgm:cxn modelId="{2CCF268E-F977-4F05-B35C-211D3DC620B0}" type="presParOf" srcId="{B650AECF-9CB1-4F95-BBC1-794FD070892D}" destId="{AF444F7C-096E-4A47-A63A-C0414276FBB3}" srcOrd="1" destOrd="0" presId="urn:microsoft.com/office/officeart/2008/layout/LinedList"/>
    <dgm:cxn modelId="{D6BD5045-7CD4-4FF3-8F44-83CDF14E9178}" type="presParOf" srcId="{FC48208A-6BF7-47B4-BDA0-F78E1C2AD3A5}" destId="{D2E1E3A2-30FA-4B0B-8936-BAD31A9E21AF}" srcOrd="2" destOrd="0" presId="urn:microsoft.com/office/officeart/2008/layout/LinedList"/>
    <dgm:cxn modelId="{1420857B-5B8C-4E9F-B16F-619A404CD5A6}" type="presParOf" srcId="{FC48208A-6BF7-47B4-BDA0-F78E1C2AD3A5}" destId="{274ADC02-93D7-4D07-87DD-D3A32D81C20B}" srcOrd="3" destOrd="0" presId="urn:microsoft.com/office/officeart/2008/layout/LinedList"/>
    <dgm:cxn modelId="{1311D27C-AC53-492C-B08E-78E072D0DA9F}" type="presParOf" srcId="{274ADC02-93D7-4D07-87DD-D3A32D81C20B}" destId="{123B0B6E-3B7E-40A3-8992-06936AE4B716}" srcOrd="0" destOrd="0" presId="urn:microsoft.com/office/officeart/2008/layout/LinedList"/>
    <dgm:cxn modelId="{9F566DAC-A589-4D3E-8A45-E19714DA0C90}" type="presParOf" srcId="{274ADC02-93D7-4D07-87DD-D3A32D81C20B}" destId="{F50FDF72-E4FF-479D-9065-1C064B7982C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394BC19-3A7C-40A0-8F33-921FBFAB6CD7}" type="doc">
      <dgm:prSet loTypeId="urn:microsoft.com/office/officeart/2008/layout/LinedList" loCatId="list" qsTypeId="urn:microsoft.com/office/officeart/2005/8/quickstyle/simple1" qsCatId="simple" csTypeId="urn:microsoft.com/office/officeart/2005/8/colors/accent6_1" csCatId="accent6" phldr="1"/>
      <dgm:spPr/>
      <dgm:t>
        <a:bodyPr/>
        <a:lstStyle/>
        <a:p>
          <a:endParaRPr lang="en-CA"/>
        </a:p>
      </dgm:t>
    </dgm:pt>
    <dgm:pt modelId="{1B9F9325-F8F0-452C-97D5-A4767CF159FE}">
      <dgm:prSet custT="1"/>
      <dgm:spPr/>
      <dgm:t>
        <a:bodyPr/>
        <a:lstStyle/>
        <a:p>
          <a:r>
            <a:rPr lang="en-US" sz="2400" dirty="0"/>
            <a:t>Maintaining friendship support during the pandemic </a:t>
          </a:r>
        </a:p>
      </dgm:t>
    </dgm:pt>
    <dgm:pt modelId="{2E017EAB-6431-4032-8C85-4D215DF1DC56}" type="parTrans" cxnId="{5C6CF9C0-F35D-470F-B75C-00001444D5AD}">
      <dgm:prSet/>
      <dgm:spPr/>
      <dgm:t>
        <a:bodyPr/>
        <a:lstStyle/>
        <a:p>
          <a:endParaRPr lang="en-CA" sz="2400"/>
        </a:p>
      </dgm:t>
    </dgm:pt>
    <dgm:pt modelId="{1D44F263-9277-4179-9744-FF7A70B198D3}" type="sibTrans" cxnId="{5C6CF9C0-F35D-470F-B75C-00001444D5AD}">
      <dgm:prSet/>
      <dgm:spPr/>
      <dgm:t>
        <a:bodyPr/>
        <a:lstStyle/>
        <a:p>
          <a:endParaRPr lang="en-CA" sz="2400"/>
        </a:p>
      </dgm:t>
    </dgm:pt>
    <dgm:pt modelId="{300DA039-41E7-4EE4-A5AE-A6F1B95FE7D9}">
      <dgm:prSet custT="1"/>
      <dgm:spPr/>
      <dgm:t>
        <a:bodyPr/>
        <a:lstStyle/>
        <a:p>
          <a:r>
            <a:rPr lang="en-US" sz="2400"/>
            <a:t>Post-pandemic outcomes for friendships: Strengthened or strained </a:t>
          </a:r>
        </a:p>
      </dgm:t>
    </dgm:pt>
    <dgm:pt modelId="{16CF3D96-5BC9-4EC0-9964-43727B88B145}" type="parTrans" cxnId="{F6587D7B-3454-427C-8A14-57B301F5FD95}">
      <dgm:prSet/>
      <dgm:spPr/>
      <dgm:t>
        <a:bodyPr/>
        <a:lstStyle/>
        <a:p>
          <a:endParaRPr lang="en-CA"/>
        </a:p>
      </dgm:t>
    </dgm:pt>
    <dgm:pt modelId="{4FD5E146-F304-4517-8FBF-5A03B0BED439}" type="sibTrans" cxnId="{F6587D7B-3454-427C-8A14-57B301F5FD95}">
      <dgm:prSet/>
      <dgm:spPr/>
      <dgm:t>
        <a:bodyPr/>
        <a:lstStyle/>
        <a:p>
          <a:endParaRPr lang="en-CA"/>
        </a:p>
      </dgm:t>
    </dgm:pt>
    <dgm:pt modelId="{F642A089-8F62-46D4-8795-3AE4D636C64A}" type="pres">
      <dgm:prSet presAssocID="{6394BC19-3A7C-40A0-8F33-921FBFAB6CD7}" presName="vert0" presStyleCnt="0">
        <dgm:presLayoutVars>
          <dgm:dir/>
          <dgm:animOne val="branch"/>
          <dgm:animLvl val="lvl"/>
        </dgm:presLayoutVars>
      </dgm:prSet>
      <dgm:spPr/>
    </dgm:pt>
    <dgm:pt modelId="{9C4CE392-4D44-4321-9BDA-A7AB37D7111B}" type="pres">
      <dgm:prSet presAssocID="{1B9F9325-F8F0-452C-97D5-A4767CF159FE}" presName="thickLine" presStyleLbl="alignNode1" presStyleIdx="0" presStyleCnt="2"/>
      <dgm:spPr/>
    </dgm:pt>
    <dgm:pt modelId="{4CF2C8CA-7451-472A-89D2-5559E7F498C6}" type="pres">
      <dgm:prSet presAssocID="{1B9F9325-F8F0-452C-97D5-A4767CF159FE}" presName="horz1" presStyleCnt="0"/>
      <dgm:spPr/>
    </dgm:pt>
    <dgm:pt modelId="{69190C90-E7E1-41C5-A175-2E9BB9DF0A50}" type="pres">
      <dgm:prSet presAssocID="{1B9F9325-F8F0-452C-97D5-A4767CF159FE}" presName="tx1" presStyleLbl="revTx" presStyleIdx="0" presStyleCnt="2"/>
      <dgm:spPr/>
    </dgm:pt>
    <dgm:pt modelId="{AEED633C-7664-401C-86AD-41754254F142}" type="pres">
      <dgm:prSet presAssocID="{1B9F9325-F8F0-452C-97D5-A4767CF159FE}" presName="vert1" presStyleCnt="0"/>
      <dgm:spPr/>
    </dgm:pt>
    <dgm:pt modelId="{D457E243-FA2F-46D2-A8B6-7D11F31020AB}" type="pres">
      <dgm:prSet presAssocID="{300DA039-41E7-4EE4-A5AE-A6F1B95FE7D9}" presName="thickLine" presStyleLbl="alignNode1" presStyleIdx="1" presStyleCnt="2"/>
      <dgm:spPr/>
    </dgm:pt>
    <dgm:pt modelId="{DD728F6A-2B74-409C-AC3A-4EFA082E16B3}" type="pres">
      <dgm:prSet presAssocID="{300DA039-41E7-4EE4-A5AE-A6F1B95FE7D9}" presName="horz1" presStyleCnt="0"/>
      <dgm:spPr/>
    </dgm:pt>
    <dgm:pt modelId="{435C4C0C-F8A9-43C4-9AA2-5580A21AD36B}" type="pres">
      <dgm:prSet presAssocID="{300DA039-41E7-4EE4-A5AE-A6F1B95FE7D9}" presName="tx1" presStyleLbl="revTx" presStyleIdx="1" presStyleCnt="2"/>
      <dgm:spPr/>
    </dgm:pt>
    <dgm:pt modelId="{582EB263-282E-4715-8B53-FDB22F9ADEE7}" type="pres">
      <dgm:prSet presAssocID="{300DA039-41E7-4EE4-A5AE-A6F1B95FE7D9}" presName="vert1" presStyleCnt="0"/>
      <dgm:spPr/>
    </dgm:pt>
  </dgm:ptLst>
  <dgm:cxnLst>
    <dgm:cxn modelId="{6296F803-2E4A-46D9-8A09-9617E54BA77E}" type="presOf" srcId="{300DA039-41E7-4EE4-A5AE-A6F1B95FE7D9}" destId="{435C4C0C-F8A9-43C4-9AA2-5580A21AD36B}" srcOrd="0" destOrd="0" presId="urn:microsoft.com/office/officeart/2008/layout/LinedList"/>
    <dgm:cxn modelId="{F6587D7B-3454-427C-8A14-57B301F5FD95}" srcId="{6394BC19-3A7C-40A0-8F33-921FBFAB6CD7}" destId="{300DA039-41E7-4EE4-A5AE-A6F1B95FE7D9}" srcOrd="1" destOrd="0" parTransId="{16CF3D96-5BC9-4EC0-9964-43727B88B145}" sibTransId="{4FD5E146-F304-4517-8FBF-5A03B0BED439}"/>
    <dgm:cxn modelId="{8D627482-C8B3-48B8-AAFB-6D3F02481FB8}" type="presOf" srcId="{6394BC19-3A7C-40A0-8F33-921FBFAB6CD7}" destId="{F642A089-8F62-46D4-8795-3AE4D636C64A}" srcOrd="0" destOrd="0" presId="urn:microsoft.com/office/officeart/2008/layout/LinedList"/>
    <dgm:cxn modelId="{FFF3069D-0DB1-4FDE-8F82-64A910F2EC46}" type="presOf" srcId="{1B9F9325-F8F0-452C-97D5-A4767CF159FE}" destId="{69190C90-E7E1-41C5-A175-2E9BB9DF0A50}" srcOrd="0" destOrd="0" presId="urn:microsoft.com/office/officeart/2008/layout/LinedList"/>
    <dgm:cxn modelId="{5C6CF9C0-F35D-470F-B75C-00001444D5AD}" srcId="{6394BC19-3A7C-40A0-8F33-921FBFAB6CD7}" destId="{1B9F9325-F8F0-452C-97D5-A4767CF159FE}" srcOrd="0" destOrd="0" parTransId="{2E017EAB-6431-4032-8C85-4D215DF1DC56}" sibTransId="{1D44F263-9277-4179-9744-FF7A70B198D3}"/>
    <dgm:cxn modelId="{500AA585-24A0-4A75-BBB7-086C32BF0151}" type="presParOf" srcId="{F642A089-8F62-46D4-8795-3AE4D636C64A}" destId="{9C4CE392-4D44-4321-9BDA-A7AB37D7111B}" srcOrd="0" destOrd="0" presId="urn:microsoft.com/office/officeart/2008/layout/LinedList"/>
    <dgm:cxn modelId="{9938D25E-3A5A-4F70-B1F3-4297C0E32D6C}" type="presParOf" srcId="{F642A089-8F62-46D4-8795-3AE4D636C64A}" destId="{4CF2C8CA-7451-472A-89D2-5559E7F498C6}" srcOrd="1" destOrd="0" presId="urn:microsoft.com/office/officeart/2008/layout/LinedList"/>
    <dgm:cxn modelId="{1F464322-04AC-44D4-9092-978AF5169A70}" type="presParOf" srcId="{4CF2C8CA-7451-472A-89D2-5559E7F498C6}" destId="{69190C90-E7E1-41C5-A175-2E9BB9DF0A50}" srcOrd="0" destOrd="0" presId="urn:microsoft.com/office/officeart/2008/layout/LinedList"/>
    <dgm:cxn modelId="{F5AAAF5D-CF6A-4F08-BE08-4D13B056B21F}" type="presParOf" srcId="{4CF2C8CA-7451-472A-89D2-5559E7F498C6}" destId="{AEED633C-7664-401C-86AD-41754254F142}" srcOrd="1" destOrd="0" presId="urn:microsoft.com/office/officeart/2008/layout/LinedList"/>
    <dgm:cxn modelId="{D103AB28-7E9E-42F6-8196-9E3A8C6B61FB}" type="presParOf" srcId="{F642A089-8F62-46D4-8795-3AE4D636C64A}" destId="{D457E243-FA2F-46D2-A8B6-7D11F31020AB}" srcOrd="2" destOrd="0" presId="urn:microsoft.com/office/officeart/2008/layout/LinedList"/>
    <dgm:cxn modelId="{BA5D4449-8BEC-4978-8BAB-7AE386A4DBD9}" type="presParOf" srcId="{F642A089-8F62-46D4-8795-3AE4D636C64A}" destId="{DD728F6A-2B74-409C-AC3A-4EFA082E16B3}" srcOrd="3" destOrd="0" presId="urn:microsoft.com/office/officeart/2008/layout/LinedList"/>
    <dgm:cxn modelId="{EED35B55-B3E9-4C0E-A868-A7B492933C10}" type="presParOf" srcId="{DD728F6A-2B74-409C-AC3A-4EFA082E16B3}" destId="{435C4C0C-F8A9-43C4-9AA2-5580A21AD36B}" srcOrd="0" destOrd="0" presId="urn:microsoft.com/office/officeart/2008/layout/LinedList"/>
    <dgm:cxn modelId="{60C1E323-7425-44EA-81E1-BD69B7F4E7D8}" type="presParOf" srcId="{DD728F6A-2B74-409C-AC3A-4EFA082E16B3}" destId="{582EB263-282E-4715-8B53-FDB22F9ADEE7}"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1C773955-3D27-42DF-A3C2-4D0B9CD982BE}"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CA"/>
        </a:p>
      </dgm:t>
    </dgm:pt>
    <dgm:pt modelId="{6B44D2DA-06A5-4486-9152-5EE96F1E76B4}">
      <dgm:prSet custT="1"/>
      <dgm:spPr/>
      <dgm:t>
        <a:bodyPr/>
        <a:lstStyle/>
        <a:p>
          <a:r>
            <a:rPr lang="en-US" sz="2400" dirty="0"/>
            <a:t>Unemployment and financial hardships during the pandemic due to recession and settlement challenges</a:t>
          </a:r>
          <a:endParaRPr lang="en-CA" sz="2400" dirty="0"/>
        </a:p>
      </dgm:t>
    </dgm:pt>
    <dgm:pt modelId="{4791DEBB-C921-4AD6-9087-B32F3C1618EB}" type="parTrans" cxnId="{FA5B6955-A4FC-469A-B993-0148E4A7A387}">
      <dgm:prSet/>
      <dgm:spPr/>
      <dgm:t>
        <a:bodyPr/>
        <a:lstStyle/>
        <a:p>
          <a:endParaRPr lang="en-CA" sz="1400"/>
        </a:p>
      </dgm:t>
    </dgm:pt>
    <dgm:pt modelId="{802B7842-9848-40D4-ABFB-40A9CCE918FE}" type="sibTrans" cxnId="{FA5B6955-A4FC-469A-B993-0148E4A7A387}">
      <dgm:prSet/>
      <dgm:spPr/>
      <dgm:t>
        <a:bodyPr/>
        <a:lstStyle/>
        <a:p>
          <a:endParaRPr lang="en-CA" sz="1400"/>
        </a:p>
      </dgm:t>
    </dgm:pt>
    <dgm:pt modelId="{0799D924-4CEE-4E24-8883-5859F9A258A8}">
      <dgm:prSet custT="1"/>
      <dgm:spPr/>
      <dgm:t>
        <a:bodyPr/>
        <a:lstStyle/>
        <a:p>
          <a:r>
            <a:rPr lang="en-US" sz="2400" dirty="0"/>
            <a:t>Long-term financial insecurities in the post-pandemic period</a:t>
          </a:r>
          <a:endParaRPr lang="en-CA" sz="2400" dirty="0"/>
        </a:p>
      </dgm:t>
    </dgm:pt>
    <dgm:pt modelId="{AA6DB6D5-AC66-47F4-A258-01FAF0E2C692}" type="parTrans" cxnId="{1534B0E6-E88D-4133-A7E1-42F119889EFB}">
      <dgm:prSet/>
      <dgm:spPr/>
      <dgm:t>
        <a:bodyPr/>
        <a:lstStyle/>
        <a:p>
          <a:endParaRPr lang="en-CA" sz="1400"/>
        </a:p>
      </dgm:t>
    </dgm:pt>
    <dgm:pt modelId="{B6C00A8B-232E-4C29-881A-74F9E3ED8D24}" type="sibTrans" cxnId="{1534B0E6-E88D-4133-A7E1-42F119889EFB}">
      <dgm:prSet/>
      <dgm:spPr/>
      <dgm:t>
        <a:bodyPr/>
        <a:lstStyle/>
        <a:p>
          <a:endParaRPr lang="en-CA" sz="1400"/>
        </a:p>
      </dgm:t>
    </dgm:pt>
    <dgm:pt modelId="{C0E4BBBE-39F4-425A-BEF4-295AE67822F4}" type="pres">
      <dgm:prSet presAssocID="{1C773955-3D27-42DF-A3C2-4D0B9CD982BE}" presName="vert0" presStyleCnt="0">
        <dgm:presLayoutVars>
          <dgm:dir/>
          <dgm:animOne val="branch"/>
          <dgm:animLvl val="lvl"/>
        </dgm:presLayoutVars>
      </dgm:prSet>
      <dgm:spPr/>
    </dgm:pt>
    <dgm:pt modelId="{265FB1C2-E359-4A49-BD87-D0B750835867}" type="pres">
      <dgm:prSet presAssocID="{6B44D2DA-06A5-4486-9152-5EE96F1E76B4}" presName="thickLine" presStyleLbl="alignNode1" presStyleIdx="0" presStyleCnt="2"/>
      <dgm:spPr/>
    </dgm:pt>
    <dgm:pt modelId="{7C01AE81-2EAA-445A-84BC-06C48218934E}" type="pres">
      <dgm:prSet presAssocID="{6B44D2DA-06A5-4486-9152-5EE96F1E76B4}" presName="horz1" presStyleCnt="0"/>
      <dgm:spPr/>
    </dgm:pt>
    <dgm:pt modelId="{293C77D8-A3B6-4EAE-9C4F-7BFA862E4557}" type="pres">
      <dgm:prSet presAssocID="{6B44D2DA-06A5-4486-9152-5EE96F1E76B4}" presName="tx1" presStyleLbl="revTx" presStyleIdx="0" presStyleCnt="2"/>
      <dgm:spPr/>
    </dgm:pt>
    <dgm:pt modelId="{9A68F3B5-1662-4927-A483-0C8437FFE05C}" type="pres">
      <dgm:prSet presAssocID="{6B44D2DA-06A5-4486-9152-5EE96F1E76B4}" presName="vert1" presStyleCnt="0"/>
      <dgm:spPr/>
    </dgm:pt>
    <dgm:pt modelId="{25408BC3-1337-4CD1-B145-7DD9E5890CF0}" type="pres">
      <dgm:prSet presAssocID="{0799D924-4CEE-4E24-8883-5859F9A258A8}" presName="thickLine" presStyleLbl="alignNode1" presStyleIdx="1" presStyleCnt="2"/>
      <dgm:spPr/>
    </dgm:pt>
    <dgm:pt modelId="{0F952A54-B091-489C-A438-5994B8FF814F}" type="pres">
      <dgm:prSet presAssocID="{0799D924-4CEE-4E24-8883-5859F9A258A8}" presName="horz1" presStyleCnt="0"/>
      <dgm:spPr/>
    </dgm:pt>
    <dgm:pt modelId="{9D473FB9-E072-44EE-82DC-720539943116}" type="pres">
      <dgm:prSet presAssocID="{0799D924-4CEE-4E24-8883-5859F9A258A8}" presName="tx1" presStyleLbl="revTx" presStyleIdx="1" presStyleCnt="2"/>
      <dgm:spPr/>
    </dgm:pt>
    <dgm:pt modelId="{83D8BD83-2CF9-492A-8C8D-0DB2083F7123}" type="pres">
      <dgm:prSet presAssocID="{0799D924-4CEE-4E24-8883-5859F9A258A8}" presName="vert1" presStyleCnt="0"/>
      <dgm:spPr/>
    </dgm:pt>
  </dgm:ptLst>
  <dgm:cxnLst>
    <dgm:cxn modelId="{6DCA5C11-0740-40ED-8007-E9B1FEE56432}" type="presOf" srcId="{1C773955-3D27-42DF-A3C2-4D0B9CD982BE}" destId="{C0E4BBBE-39F4-425A-BEF4-295AE67822F4}" srcOrd="0" destOrd="0" presId="urn:microsoft.com/office/officeart/2008/layout/LinedList"/>
    <dgm:cxn modelId="{839BD94D-7D86-49D0-9037-36688C33EFB0}" type="presOf" srcId="{6B44D2DA-06A5-4486-9152-5EE96F1E76B4}" destId="{293C77D8-A3B6-4EAE-9C4F-7BFA862E4557}" srcOrd="0" destOrd="0" presId="urn:microsoft.com/office/officeart/2008/layout/LinedList"/>
    <dgm:cxn modelId="{FA5B6955-A4FC-469A-B993-0148E4A7A387}" srcId="{1C773955-3D27-42DF-A3C2-4D0B9CD982BE}" destId="{6B44D2DA-06A5-4486-9152-5EE96F1E76B4}" srcOrd="0" destOrd="0" parTransId="{4791DEBB-C921-4AD6-9087-B32F3C1618EB}" sibTransId="{802B7842-9848-40D4-ABFB-40A9CCE918FE}"/>
    <dgm:cxn modelId="{F976EFC9-1F1E-4668-AEE9-01C9DCEA655F}" type="presOf" srcId="{0799D924-4CEE-4E24-8883-5859F9A258A8}" destId="{9D473FB9-E072-44EE-82DC-720539943116}" srcOrd="0" destOrd="0" presId="urn:microsoft.com/office/officeart/2008/layout/LinedList"/>
    <dgm:cxn modelId="{1534B0E6-E88D-4133-A7E1-42F119889EFB}" srcId="{1C773955-3D27-42DF-A3C2-4D0B9CD982BE}" destId="{0799D924-4CEE-4E24-8883-5859F9A258A8}" srcOrd="1" destOrd="0" parTransId="{AA6DB6D5-AC66-47F4-A258-01FAF0E2C692}" sibTransId="{B6C00A8B-232E-4C29-881A-74F9E3ED8D24}"/>
    <dgm:cxn modelId="{61A80EF9-F042-4EBB-9344-F1CC3BF94764}" type="presParOf" srcId="{C0E4BBBE-39F4-425A-BEF4-295AE67822F4}" destId="{265FB1C2-E359-4A49-BD87-D0B750835867}" srcOrd="0" destOrd="0" presId="urn:microsoft.com/office/officeart/2008/layout/LinedList"/>
    <dgm:cxn modelId="{8373AC33-9BF8-4FF2-AC9B-B31506E21024}" type="presParOf" srcId="{C0E4BBBE-39F4-425A-BEF4-295AE67822F4}" destId="{7C01AE81-2EAA-445A-84BC-06C48218934E}" srcOrd="1" destOrd="0" presId="urn:microsoft.com/office/officeart/2008/layout/LinedList"/>
    <dgm:cxn modelId="{2FF0D49F-A592-40A1-9C64-ABB18F1ADB58}" type="presParOf" srcId="{7C01AE81-2EAA-445A-84BC-06C48218934E}" destId="{293C77D8-A3B6-4EAE-9C4F-7BFA862E4557}" srcOrd="0" destOrd="0" presId="urn:microsoft.com/office/officeart/2008/layout/LinedList"/>
    <dgm:cxn modelId="{7A425D36-CA85-4AA5-8910-3BE098D1C531}" type="presParOf" srcId="{7C01AE81-2EAA-445A-84BC-06C48218934E}" destId="{9A68F3B5-1662-4927-A483-0C8437FFE05C}" srcOrd="1" destOrd="0" presId="urn:microsoft.com/office/officeart/2008/layout/LinedList"/>
    <dgm:cxn modelId="{D907E94F-80B5-4E76-BAD3-681F0964D8B4}" type="presParOf" srcId="{C0E4BBBE-39F4-425A-BEF4-295AE67822F4}" destId="{25408BC3-1337-4CD1-B145-7DD9E5890CF0}" srcOrd="2" destOrd="0" presId="urn:microsoft.com/office/officeart/2008/layout/LinedList"/>
    <dgm:cxn modelId="{76E99D8B-5D1E-4F86-98A2-B97075CBD562}" type="presParOf" srcId="{C0E4BBBE-39F4-425A-BEF4-295AE67822F4}" destId="{0F952A54-B091-489C-A438-5994B8FF814F}" srcOrd="3" destOrd="0" presId="urn:microsoft.com/office/officeart/2008/layout/LinedList"/>
    <dgm:cxn modelId="{0C02C699-2660-4632-9022-E5F4DFE2C1F0}" type="presParOf" srcId="{0F952A54-B091-489C-A438-5994B8FF814F}" destId="{9D473FB9-E072-44EE-82DC-720539943116}" srcOrd="0" destOrd="0" presId="urn:microsoft.com/office/officeart/2008/layout/LinedList"/>
    <dgm:cxn modelId="{31410FCE-3D2E-4B4A-BB06-DF30A8EE2A92}" type="presParOf" srcId="{0F952A54-B091-489C-A438-5994B8FF814F}" destId="{83D8BD83-2CF9-492A-8C8D-0DB2083F7123}"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60655445-2F2A-415E-85F4-CE76A1D3CE48}"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CA"/>
        </a:p>
      </dgm:t>
    </dgm:pt>
    <dgm:pt modelId="{A6B9E4F3-3570-4BFE-BEE8-EC1D2732BBB7}">
      <dgm:prSet custT="1"/>
      <dgm:spPr/>
      <dgm:t>
        <a:bodyPr/>
        <a:lstStyle/>
        <a:p>
          <a:r>
            <a:rPr lang="en-CA" sz="2400" dirty="0"/>
            <a:t>Flexibility vs. accessibility in remote platforms during COVID-19</a:t>
          </a:r>
        </a:p>
      </dgm:t>
    </dgm:pt>
    <dgm:pt modelId="{F4A50133-480D-4844-98F7-8D61BE1CFDBA}" type="parTrans" cxnId="{770321E4-8D81-43D9-9B7F-0AD3E76DBBE7}">
      <dgm:prSet/>
      <dgm:spPr/>
      <dgm:t>
        <a:bodyPr/>
        <a:lstStyle/>
        <a:p>
          <a:endParaRPr lang="en-CA" sz="1400"/>
        </a:p>
      </dgm:t>
    </dgm:pt>
    <dgm:pt modelId="{422F0361-A538-4FAC-ABF7-94C7C8300C17}" type="sibTrans" cxnId="{770321E4-8D81-43D9-9B7F-0AD3E76DBBE7}">
      <dgm:prSet/>
      <dgm:spPr/>
      <dgm:t>
        <a:bodyPr/>
        <a:lstStyle/>
        <a:p>
          <a:endParaRPr lang="en-CA" sz="1400"/>
        </a:p>
      </dgm:t>
    </dgm:pt>
    <dgm:pt modelId="{F1886898-006A-43DD-9F62-6B942E6D1862}">
      <dgm:prSet custT="1"/>
      <dgm:spPr/>
      <dgm:t>
        <a:bodyPr/>
        <a:lstStyle/>
        <a:p>
          <a:r>
            <a:rPr lang="en-CA" sz="2400" dirty="0"/>
            <a:t>Navigating opportunities and efficacy challenges in post-pandemic remote work and learning </a:t>
          </a:r>
        </a:p>
      </dgm:t>
    </dgm:pt>
    <dgm:pt modelId="{8DE594A8-0F04-4819-A10F-24A2DEA6A720}" type="parTrans" cxnId="{5916FAD3-3593-49E1-ABFA-D46ACB61288E}">
      <dgm:prSet/>
      <dgm:spPr/>
      <dgm:t>
        <a:bodyPr/>
        <a:lstStyle/>
        <a:p>
          <a:endParaRPr lang="en-CA"/>
        </a:p>
      </dgm:t>
    </dgm:pt>
    <dgm:pt modelId="{AA288322-AB70-4A33-9B4A-D73A9FD33A42}" type="sibTrans" cxnId="{5916FAD3-3593-49E1-ABFA-D46ACB61288E}">
      <dgm:prSet/>
      <dgm:spPr/>
      <dgm:t>
        <a:bodyPr/>
        <a:lstStyle/>
        <a:p>
          <a:endParaRPr lang="en-CA"/>
        </a:p>
      </dgm:t>
    </dgm:pt>
    <dgm:pt modelId="{6145CB71-77FC-41A0-8794-9BE8A7E8DE16}" type="pres">
      <dgm:prSet presAssocID="{60655445-2F2A-415E-85F4-CE76A1D3CE48}" presName="vert0" presStyleCnt="0">
        <dgm:presLayoutVars>
          <dgm:dir/>
          <dgm:animOne val="branch"/>
          <dgm:animLvl val="lvl"/>
        </dgm:presLayoutVars>
      </dgm:prSet>
      <dgm:spPr/>
    </dgm:pt>
    <dgm:pt modelId="{0FEAE539-7FF2-4E01-923C-3334B14AE940}" type="pres">
      <dgm:prSet presAssocID="{A6B9E4F3-3570-4BFE-BEE8-EC1D2732BBB7}" presName="thickLine" presStyleLbl="alignNode1" presStyleIdx="0" presStyleCnt="2"/>
      <dgm:spPr/>
    </dgm:pt>
    <dgm:pt modelId="{3CC1B6AD-EC15-4813-A697-C96DDB1A4357}" type="pres">
      <dgm:prSet presAssocID="{A6B9E4F3-3570-4BFE-BEE8-EC1D2732BBB7}" presName="horz1" presStyleCnt="0"/>
      <dgm:spPr/>
    </dgm:pt>
    <dgm:pt modelId="{EC054FBD-E781-43B2-A0C6-03A62326B545}" type="pres">
      <dgm:prSet presAssocID="{A6B9E4F3-3570-4BFE-BEE8-EC1D2732BBB7}" presName="tx1" presStyleLbl="revTx" presStyleIdx="0" presStyleCnt="2"/>
      <dgm:spPr/>
    </dgm:pt>
    <dgm:pt modelId="{CAAA9711-AE08-4D75-B700-8D5E53ED5DD8}" type="pres">
      <dgm:prSet presAssocID="{A6B9E4F3-3570-4BFE-BEE8-EC1D2732BBB7}" presName="vert1" presStyleCnt="0"/>
      <dgm:spPr/>
    </dgm:pt>
    <dgm:pt modelId="{9CD9DF7E-A49B-4DAA-8990-EDF07A715811}" type="pres">
      <dgm:prSet presAssocID="{F1886898-006A-43DD-9F62-6B942E6D1862}" presName="thickLine" presStyleLbl="alignNode1" presStyleIdx="1" presStyleCnt="2"/>
      <dgm:spPr/>
    </dgm:pt>
    <dgm:pt modelId="{96427B89-C399-4BBC-B5B7-7CE27A20B6A8}" type="pres">
      <dgm:prSet presAssocID="{F1886898-006A-43DD-9F62-6B942E6D1862}" presName="horz1" presStyleCnt="0"/>
      <dgm:spPr/>
    </dgm:pt>
    <dgm:pt modelId="{19B22EA7-B93A-4A79-8261-976A77AE334D}" type="pres">
      <dgm:prSet presAssocID="{F1886898-006A-43DD-9F62-6B942E6D1862}" presName="tx1" presStyleLbl="revTx" presStyleIdx="1" presStyleCnt="2"/>
      <dgm:spPr/>
    </dgm:pt>
    <dgm:pt modelId="{BB344468-CB5F-4E00-8FC7-85A30F62589B}" type="pres">
      <dgm:prSet presAssocID="{F1886898-006A-43DD-9F62-6B942E6D1862}" presName="vert1" presStyleCnt="0"/>
      <dgm:spPr/>
    </dgm:pt>
  </dgm:ptLst>
  <dgm:cxnLst>
    <dgm:cxn modelId="{AE6BCBB0-968D-4EB3-850A-58AB73ACD29A}" type="presOf" srcId="{60655445-2F2A-415E-85F4-CE76A1D3CE48}" destId="{6145CB71-77FC-41A0-8794-9BE8A7E8DE16}" srcOrd="0" destOrd="0" presId="urn:microsoft.com/office/officeart/2008/layout/LinedList"/>
    <dgm:cxn modelId="{59F1D3BE-9D7A-429B-BB53-539F36F03E2C}" type="presOf" srcId="{A6B9E4F3-3570-4BFE-BEE8-EC1D2732BBB7}" destId="{EC054FBD-E781-43B2-A0C6-03A62326B545}" srcOrd="0" destOrd="0" presId="urn:microsoft.com/office/officeart/2008/layout/LinedList"/>
    <dgm:cxn modelId="{5916FAD3-3593-49E1-ABFA-D46ACB61288E}" srcId="{60655445-2F2A-415E-85F4-CE76A1D3CE48}" destId="{F1886898-006A-43DD-9F62-6B942E6D1862}" srcOrd="1" destOrd="0" parTransId="{8DE594A8-0F04-4819-A10F-24A2DEA6A720}" sibTransId="{AA288322-AB70-4A33-9B4A-D73A9FD33A42}"/>
    <dgm:cxn modelId="{7FA25EDD-5A8C-43F7-9DDB-6B5471062915}" type="presOf" srcId="{F1886898-006A-43DD-9F62-6B942E6D1862}" destId="{19B22EA7-B93A-4A79-8261-976A77AE334D}" srcOrd="0" destOrd="0" presId="urn:microsoft.com/office/officeart/2008/layout/LinedList"/>
    <dgm:cxn modelId="{770321E4-8D81-43D9-9B7F-0AD3E76DBBE7}" srcId="{60655445-2F2A-415E-85F4-CE76A1D3CE48}" destId="{A6B9E4F3-3570-4BFE-BEE8-EC1D2732BBB7}" srcOrd="0" destOrd="0" parTransId="{F4A50133-480D-4844-98F7-8D61BE1CFDBA}" sibTransId="{422F0361-A538-4FAC-ABF7-94C7C8300C17}"/>
    <dgm:cxn modelId="{EE866B35-84C6-4648-85A5-37BF3C70F181}" type="presParOf" srcId="{6145CB71-77FC-41A0-8794-9BE8A7E8DE16}" destId="{0FEAE539-7FF2-4E01-923C-3334B14AE940}" srcOrd="0" destOrd="0" presId="urn:microsoft.com/office/officeart/2008/layout/LinedList"/>
    <dgm:cxn modelId="{C2047760-D8FE-49F8-AD5C-297F9B6C04C1}" type="presParOf" srcId="{6145CB71-77FC-41A0-8794-9BE8A7E8DE16}" destId="{3CC1B6AD-EC15-4813-A697-C96DDB1A4357}" srcOrd="1" destOrd="0" presId="urn:microsoft.com/office/officeart/2008/layout/LinedList"/>
    <dgm:cxn modelId="{B63EFA84-E7C2-4939-A651-89D09C965197}" type="presParOf" srcId="{3CC1B6AD-EC15-4813-A697-C96DDB1A4357}" destId="{EC054FBD-E781-43B2-A0C6-03A62326B545}" srcOrd="0" destOrd="0" presId="urn:microsoft.com/office/officeart/2008/layout/LinedList"/>
    <dgm:cxn modelId="{6BB1F6FD-94C9-4036-AC71-AFA0583C7DCB}" type="presParOf" srcId="{3CC1B6AD-EC15-4813-A697-C96DDB1A4357}" destId="{CAAA9711-AE08-4D75-B700-8D5E53ED5DD8}" srcOrd="1" destOrd="0" presId="urn:microsoft.com/office/officeart/2008/layout/LinedList"/>
    <dgm:cxn modelId="{C41643F4-FD7B-4475-9E07-D41B99637768}" type="presParOf" srcId="{6145CB71-77FC-41A0-8794-9BE8A7E8DE16}" destId="{9CD9DF7E-A49B-4DAA-8990-EDF07A715811}" srcOrd="2" destOrd="0" presId="urn:microsoft.com/office/officeart/2008/layout/LinedList"/>
    <dgm:cxn modelId="{F71B2462-E3A1-4978-9996-B79A66ABD588}" type="presParOf" srcId="{6145CB71-77FC-41A0-8794-9BE8A7E8DE16}" destId="{96427B89-C399-4BBC-B5B7-7CE27A20B6A8}" srcOrd="3" destOrd="0" presId="urn:microsoft.com/office/officeart/2008/layout/LinedList"/>
    <dgm:cxn modelId="{A87533C4-BAF0-47FA-BF63-E4CAA291E041}" type="presParOf" srcId="{96427B89-C399-4BBC-B5B7-7CE27A20B6A8}" destId="{19B22EA7-B93A-4A79-8261-976A77AE334D}" srcOrd="0" destOrd="0" presId="urn:microsoft.com/office/officeart/2008/layout/LinedList"/>
    <dgm:cxn modelId="{B339DDCC-B7D4-4AF8-8CEE-827DF904D245}" type="presParOf" srcId="{96427B89-C399-4BBC-B5B7-7CE27A20B6A8}" destId="{BB344468-CB5F-4E00-8FC7-85A30F62589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92AAF51C-A022-4796-8F88-53CAFDE98F1E}"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CA"/>
        </a:p>
      </dgm:t>
    </dgm:pt>
    <dgm:pt modelId="{B9594A5F-ECDB-46EE-83D4-5D63896F3D26}">
      <dgm:prSet custT="1"/>
      <dgm:spPr/>
      <dgm:t>
        <a:bodyPr/>
        <a:lstStyle/>
        <a:p>
          <a:r>
            <a:rPr lang="en-CA" sz="2400" dirty="0"/>
            <a:t>Structural and pandemic-driven barriers to healthcare access during COVID-19</a:t>
          </a:r>
        </a:p>
      </dgm:t>
    </dgm:pt>
    <dgm:pt modelId="{12C73E82-F8F4-4E07-B442-37A5EEF9C2FF}" type="parTrans" cxnId="{2E32F9B2-F1D1-4C83-8D0B-AB8F98462B66}">
      <dgm:prSet/>
      <dgm:spPr/>
      <dgm:t>
        <a:bodyPr/>
        <a:lstStyle/>
        <a:p>
          <a:endParaRPr lang="en-CA"/>
        </a:p>
      </dgm:t>
    </dgm:pt>
    <dgm:pt modelId="{484AF436-F772-408E-9AA3-286D629E108D}" type="sibTrans" cxnId="{2E32F9B2-F1D1-4C83-8D0B-AB8F98462B66}">
      <dgm:prSet/>
      <dgm:spPr/>
      <dgm:t>
        <a:bodyPr/>
        <a:lstStyle/>
        <a:p>
          <a:endParaRPr lang="en-CA"/>
        </a:p>
      </dgm:t>
    </dgm:pt>
    <dgm:pt modelId="{4AC0F88F-5E11-4E87-87D3-79D2FFA1DEF3}">
      <dgm:prSet custT="1"/>
      <dgm:spPr/>
      <dgm:t>
        <a:bodyPr/>
        <a:lstStyle/>
        <a:p>
          <a:r>
            <a:rPr lang="en-CA" sz="2400"/>
            <a:t>Ongoing individual and structural barriers in post-pandemic healthcare</a:t>
          </a:r>
          <a:endParaRPr lang="en-CA" sz="2400" dirty="0"/>
        </a:p>
      </dgm:t>
    </dgm:pt>
    <dgm:pt modelId="{F07602D1-0963-48C3-90AF-3D221E4EABB2}" type="parTrans" cxnId="{C071DD3A-F38F-446E-8CC5-D77A84718E1F}">
      <dgm:prSet/>
      <dgm:spPr/>
      <dgm:t>
        <a:bodyPr/>
        <a:lstStyle/>
        <a:p>
          <a:endParaRPr lang="en-CA"/>
        </a:p>
      </dgm:t>
    </dgm:pt>
    <dgm:pt modelId="{7BF37C49-4620-462B-974C-30CE28E35E18}" type="sibTrans" cxnId="{C071DD3A-F38F-446E-8CC5-D77A84718E1F}">
      <dgm:prSet/>
      <dgm:spPr/>
      <dgm:t>
        <a:bodyPr/>
        <a:lstStyle/>
        <a:p>
          <a:endParaRPr lang="en-CA"/>
        </a:p>
      </dgm:t>
    </dgm:pt>
    <dgm:pt modelId="{382620BC-2905-4029-AB2B-1E8BB0E0301A}" type="pres">
      <dgm:prSet presAssocID="{92AAF51C-A022-4796-8F88-53CAFDE98F1E}" presName="vert0" presStyleCnt="0">
        <dgm:presLayoutVars>
          <dgm:dir/>
          <dgm:animOne val="branch"/>
          <dgm:animLvl val="lvl"/>
        </dgm:presLayoutVars>
      </dgm:prSet>
      <dgm:spPr/>
    </dgm:pt>
    <dgm:pt modelId="{A4E3EA61-C8B5-489A-A058-CD620E0BB0D4}" type="pres">
      <dgm:prSet presAssocID="{B9594A5F-ECDB-46EE-83D4-5D63896F3D26}" presName="thickLine" presStyleLbl="alignNode1" presStyleIdx="0" presStyleCnt="2"/>
      <dgm:spPr/>
    </dgm:pt>
    <dgm:pt modelId="{6A153FAC-B03D-4D67-A0B6-597B79A1B1E0}" type="pres">
      <dgm:prSet presAssocID="{B9594A5F-ECDB-46EE-83D4-5D63896F3D26}" presName="horz1" presStyleCnt="0"/>
      <dgm:spPr/>
    </dgm:pt>
    <dgm:pt modelId="{0F88FF82-4AD5-41AC-B407-9E48C5715BC3}" type="pres">
      <dgm:prSet presAssocID="{B9594A5F-ECDB-46EE-83D4-5D63896F3D26}" presName="tx1" presStyleLbl="revTx" presStyleIdx="0" presStyleCnt="2"/>
      <dgm:spPr/>
    </dgm:pt>
    <dgm:pt modelId="{DFDE98F8-6F0A-4AEB-ABC2-A4D1ADFA6342}" type="pres">
      <dgm:prSet presAssocID="{B9594A5F-ECDB-46EE-83D4-5D63896F3D26}" presName="vert1" presStyleCnt="0"/>
      <dgm:spPr/>
    </dgm:pt>
    <dgm:pt modelId="{9AE2B73C-6458-4ADB-A0EC-20EF60539EDE}" type="pres">
      <dgm:prSet presAssocID="{4AC0F88F-5E11-4E87-87D3-79D2FFA1DEF3}" presName="thickLine" presStyleLbl="alignNode1" presStyleIdx="1" presStyleCnt="2"/>
      <dgm:spPr/>
    </dgm:pt>
    <dgm:pt modelId="{1B20C686-594E-4E0B-8BAE-FC850CF4084C}" type="pres">
      <dgm:prSet presAssocID="{4AC0F88F-5E11-4E87-87D3-79D2FFA1DEF3}" presName="horz1" presStyleCnt="0"/>
      <dgm:spPr/>
    </dgm:pt>
    <dgm:pt modelId="{9ADF0451-64EF-482F-94E0-50F0EBD38956}" type="pres">
      <dgm:prSet presAssocID="{4AC0F88F-5E11-4E87-87D3-79D2FFA1DEF3}" presName="tx1" presStyleLbl="revTx" presStyleIdx="1" presStyleCnt="2"/>
      <dgm:spPr/>
    </dgm:pt>
    <dgm:pt modelId="{1BC344C4-5488-46B3-8B5D-3526FA2FEB11}" type="pres">
      <dgm:prSet presAssocID="{4AC0F88F-5E11-4E87-87D3-79D2FFA1DEF3}" presName="vert1" presStyleCnt="0"/>
      <dgm:spPr/>
    </dgm:pt>
  </dgm:ptLst>
  <dgm:cxnLst>
    <dgm:cxn modelId="{E059630B-B2D2-4ED8-8BAD-9AD19CFBCB0C}" type="presOf" srcId="{4AC0F88F-5E11-4E87-87D3-79D2FFA1DEF3}" destId="{9ADF0451-64EF-482F-94E0-50F0EBD38956}" srcOrd="0" destOrd="0" presId="urn:microsoft.com/office/officeart/2008/layout/LinedList"/>
    <dgm:cxn modelId="{B211B22B-4323-4CC5-A366-F796C10942B9}" type="presOf" srcId="{92AAF51C-A022-4796-8F88-53CAFDE98F1E}" destId="{382620BC-2905-4029-AB2B-1E8BB0E0301A}" srcOrd="0" destOrd="0" presId="urn:microsoft.com/office/officeart/2008/layout/LinedList"/>
    <dgm:cxn modelId="{C071DD3A-F38F-446E-8CC5-D77A84718E1F}" srcId="{92AAF51C-A022-4796-8F88-53CAFDE98F1E}" destId="{4AC0F88F-5E11-4E87-87D3-79D2FFA1DEF3}" srcOrd="1" destOrd="0" parTransId="{F07602D1-0963-48C3-90AF-3D221E4EABB2}" sibTransId="{7BF37C49-4620-462B-974C-30CE28E35E18}"/>
    <dgm:cxn modelId="{2E32F9B2-F1D1-4C83-8D0B-AB8F98462B66}" srcId="{92AAF51C-A022-4796-8F88-53CAFDE98F1E}" destId="{B9594A5F-ECDB-46EE-83D4-5D63896F3D26}" srcOrd="0" destOrd="0" parTransId="{12C73E82-F8F4-4E07-B442-37A5EEF9C2FF}" sibTransId="{484AF436-F772-408E-9AA3-286D629E108D}"/>
    <dgm:cxn modelId="{1DC39CC8-764E-4A7D-8EE0-AE7B6282F4A2}" type="presOf" srcId="{B9594A5F-ECDB-46EE-83D4-5D63896F3D26}" destId="{0F88FF82-4AD5-41AC-B407-9E48C5715BC3}" srcOrd="0" destOrd="0" presId="urn:microsoft.com/office/officeart/2008/layout/LinedList"/>
    <dgm:cxn modelId="{532ABA74-B6EF-4F8C-9F5E-FF56D78548E5}" type="presParOf" srcId="{382620BC-2905-4029-AB2B-1E8BB0E0301A}" destId="{A4E3EA61-C8B5-489A-A058-CD620E0BB0D4}" srcOrd="0" destOrd="0" presId="urn:microsoft.com/office/officeart/2008/layout/LinedList"/>
    <dgm:cxn modelId="{EE31BC31-08C1-4EED-8962-2F6014E625AE}" type="presParOf" srcId="{382620BC-2905-4029-AB2B-1E8BB0E0301A}" destId="{6A153FAC-B03D-4D67-A0B6-597B79A1B1E0}" srcOrd="1" destOrd="0" presId="urn:microsoft.com/office/officeart/2008/layout/LinedList"/>
    <dgm:cxn modelId="{41C0857A-1130-45F8-ABAD-908D2773373C}" type="presParOf" srcId="{6A153FAC-B03D-4D67-A0B6-597B79A1B1E0}" destId="{0F88FF82-4AD5-41AC-B407-9E48C5715BC3}" srcOrd="0" destOrd="0" presId="urn:microsoft.com/office/officeart/2008/layout/LinedList"/>
    <dgm:cxn modelId="{629699B3-65F0-4EA2-87CF-4D6B804AA6B5}" type="presParOf" srcId="{6A153FAC-B03D-4D67-A0B6-597B79A1B1E0}" destId="{DFDE98F8-6F0A-4AEB-ABC2-A4D1ADFA6342}" srcOrd="1" destOrd="0" presId="urn:microsoft.com/office/officeart/2008/layout/LinedList"/>
    <dgm:cxn modelId="{D1C6EA96-807D-4313-BAD6-5E7169D9E9F5}" type="presParOf" srcId="{382620BC-2905-4029-AB2B-1E8BB0E0301A}" destId="{9AE2B73C-6458-4ADB-A0EC-20EF60539EDE}" srcOrd="2" destOrd="0" presId="urn:microsoft.com/office/officeart/2008/layout/LinedList"/>
    <dgm:cxn modelId="{E73FFFE4-5F6B-4AC2-A257-19C10622CF8B}" type="presParOf" srcId="{382620BC-2905-4029-AB2B-1E8BB0E0301A}" destId="{1B20C686-594E-4E0B-8BAE-FC850CF4084C}" srcOrd="3" destOrd="0" presId="urn:microsoft.com/office/officeart/2008/layout/LinedList"/>
    <dgm:cxn modelId="{D2C58FB2-BC0D-44E8-A356-C428EDBA5694}" type="presParOf" srcId="{1B20C686-594E-4E0B-8BAE-FC850CF4084C}" destId="{9ADF0451-64EF-482F-94E0-50F0EBD38956}" srcOrd="0" destOrd="0" presId="urn:microsoft.com/office/officeart/2008/layout/LinedList"/>
    <dgm:cxn modelId="{024E6230-884C-4613-8D06-7E5648E5FC82}" type="presParOf" srcId="{1B20C686-594E-4E0B-8BAE-FC850CF4084C}" destId="{1BC344C4-5488-46B3-8B5D-3526FA2FEB11}"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F2BF6748-732A-4874-8774-44033FC711A1}" type="doc">
      <dgm:prSet loTypeId="urn:microsoft.com/office/officeart/2008/layout/LinedList" loCatId="list" qsTypeId="urn:microsoft.com/office/officeart/2005/8/quickstyle/simple1" qsCatId="simple" csTypeId="urn:microsoft.com/office/officeart/2005/8/colors/accent4_5" csCatId="accent4" phldr="1"/>
      <dgm:spPr/>
      <dgm:t>
        <a:bodyPr/>
        <a:lstStyle/>
        <a:p>
          <a:endParaRPr lang="en-CA"/>
        </a:p>
      </dgm:t>
    </dgm:pt>
    <dgm:pt modelId="{47EF112B-07B3-4057-BF13-89AAF467C20F}">
      <dgm:prSet custT="1"/>
      <dgm:spPr/>
      <dgm:t>
        <a:bodyPr/>
        <a:lstStyle/>
        <a:p>
          <a:r>
            <a:rPr lang="en-CA" sz="2400" dirty="0"/>
            <a:t>Community support and volunteering as coping mechanisms during COVID-19</a:t>
          </a:r>
        </a:p>
      </dgm:t>
    </dgm:pt>
    <dgm:pt modelId="{31CDF16E-6F5B-492D-8072-7D71CC792896}" type="parTrans" cxnId="{8374C32E-67AF-4757-9C22-174E675F51A6}">
      <dgm:prSet/>
      <dgm:spPr/>
      <dgm:t>
        <a:bodyPr/>
        <a:lstStyle/>
        <a:p>
          <a:endParaRPr lang="en-CA"/>
        </a:p>
      </dgm:t>
    </dgm:pt>
    <dgm:pt modelId="{6DA20D87-F4D1-4A59-A78F-57E2D523C514}" type="sibTrans" cxnId="{8374C32E-67AF-4757-9C22-174E675F51A6}">
      <dgm:prSet/>
      <dgm:spPr/>
      <dgm:t>
        <a:bodyPr/>
        <a:lstStyle/>
        <a:p>
          <a:endParaRPr lang="en-CA"/>
        </a:p>
      </dgm:t>
    </dgm:pt>
    <dgm:pt modelId="{13A3FBD3-5124-4D2E-BEB4-B37A1C311E5C}">
      <dgm:prSet custT="1"/>
      <dgm:spPr/>
      <dgm:t>
        <a:bodyPr/>
        <a:lstStyle/>
        <a:p>
          <a:r>
            <a:rPr lang="en-CA" sz="2400"/>
            <a:t>Reconnection and strengthened sense of belonging post-pandemic</a:t>
          </a:r>
          <a:endParaRPr lang="en-CA" sz="2400" dirty="0"/>
        </a:p>
      </dgm:t>
    </dgm:pt>
    <dgm:pt modelId="{29C6A25D-2279-4F5C-90BF-418AA8CBD230}" type="parTrans" cxnId="{3225D74E-D392-4F0D-A927-3BC2FFD0695B}">
      <dgm:prSet/>
      <dgm:spPr/>
      <dgm:t>
        <a:bodyPr/>
        <a:lstStyle/>
        <a:p>
          <a:endParaRPr lang="en-CA"/>
        </a:p>
      </dgm:t>
    </dgm:pt>
    <dgm:pt modelId="{A68F78D0-C08A-4489-B4B2-C3462DD9E003}" type="sibTrans" cxnId="{3225D74E-D392-4F0D-A927-3BC2FFD0695B}">
      <dgm:prSet/>
      <dgm:spPr/>
      <dgm:t>
        <a:bodyPr/>
        <a:lstStyle/>
        <a:p>
          <a:endParaRPr lang="en-CA"/>
        </a:p>
      </dgm:t>
    </dgm:pt>
    <dgm:pt modelId="{C8EF7D4D-1D9A-49C4-8EAE-01AE87951B95}" type="pres">
      <dgm:prSet presAssocID="{F2BF6748-732A-4874-8774-44033FC711A1}" presName="vert0" presStyleCnt="0">
        <dgm:presLayoutVars>
          <dgm:dir/>
          <dgm:animOne val="branch"/>
          <dgm:animLvl val="lvl"/>
        </dgm:presLayoutVars>
      </dgm:prSet>
      <dgm:spPr/>
    </dgm:pt>
    <dgm:pt modelId="{1FC821E1-7532-4396-8CF2-69073C047D13}" type="pres">
      <dgm:prSet presAssocID="{47EF112B-07B3-4057-BF13-89AAF467C20F}" presName="thickLine" presStyleLbl="alignNode1" presStyleIdx="0" presStyleCnt="2"/>
      <dgm:spPr/>
    </dgm:pt>
    <dgm:pt modelId="{4F9417BF-99A9-4A76-BEB3-63DC0DEB8CD3}" type="pres">
      <dgm:prSet presAssocID="{47EF112B-07B3-4057-BF13-89AAF467C20F}" presName="horz1" presStyleCnt="0"/>
      <dgm:spPr/>
    </dgm:pt>
    <dgm:pt modelId="{0F6FC30C-D8B7-4BD6-AE1A-6F296894EB6B}" type="pres">
      <dgm:prSet presAssocID="{47EF112B-07B3-4057-BF13-89AAF467C20F}" presName="tx1" presStyleLbl="revTx" presStyleIdx="0" presStyleCnt="2"/>
      <dgm:spPr/>
    </dgm:pt>
    <dgm:pt modelId="{09355AA1-2ABF-4436-AB19-A12BC25AA568}" type="pres">
      <dgm:prSet presAssocID="{47EF112B-07B3-4057-BF13-89AAF467C20F}" presName="vert1" presStyleCnt="0"/>
      <dgm:spPr/>
    </dgm:pt>
    <dgm:pt modelId="{827508FD-4B60-4D81-916A-CE5ECA4D90F5}" type="pres">
      <dgm:prSet presAssocID="{13A3FBD3-5124-4D2E-BEB4-B37A1C311E5C}" presName="thickLine" presStyleLbl="alignNode1" presStyleIdx="1" presStyleCnt="2"/>
      <dgm:spPr/>
    </dgm:pt>
    <dgm:pt modelId="{7EDB9D8B-7F7D-4BC0-8FC9-61DB62CA7B99}" type="pres">
      <dgm:prSet presAssocID="{13A3FBD3-5124-4D2E-BEB4-B37A1C311E5C}" presName="horz1" presStyleCnt="0"/>
      <dgm:spPr/>
    </dgm:pt>
    <dgm:pt modelId="{A55AC0CB-320B-4420-B07D-416981B43993}" type="pres">
      <dgm:prSet presAssocID="{13A3FBD3-5124-4D2E-BEB4-B37A1C311E5C}" presName="tx1" presStyleLbl="revTx" presStyleIdx="1" presStyleCnt="2"/>
      <dgm:spPr/>
    </dgm:pt>
    <dgm:pt modelId="{56610137-CF03-43B8-820B-9F8BF64AE35D}" type="pres">
      <dgm:prSet presAssocID="{13A3FBD3-5124-4D2E-BEB4-B37A1C311E5C}" presName="vert1" presStyleCnt="0"/>
      <dgm:spPr/>
    </dgm:pt>
  </dgm:ptLst>
  <dgm:cxnLst>
    <dgm:cxn modelId="{8374C32E-67AF-4757-9C22-174E675F51A6}" srcId="{F2BF6748-732A-4874-8774-44033FC711A1}" destId="{47EF112B-07B3-4057-BF13-89AAF467C20F}" srcOrd="0" destOrd="0" parTransId="{31CDF16E-6F5B-492D-8072-7D71CC792896}" sibTransId="{6DA20D87-F4D1-4A59-A78F-57E2D523C514}"/>
    <dgm:cxn modelId="{301EB64B-A6A0-4451-94F6-B1851541C05C}" type="presOf" srcId="{F2BF6748-732A-4874-8774-44033FC711A1}" destId="{C8EF7D4D-1D9A-49C4-8EAE-01AE87951B95}" srcOrd="0" destOrd="0" presId="urn:microsoft.com/office/officeart/2008/layout/LinedList"/>
    <dgm:cxn modelId="{3225D74E-D392-4F0D-A927-3BC2FFD0695B}" srcId="{F2BF6748-732A-4874-8774-44033FC711A1}" destId="{13A3FBD3-5124-4D2E-BEB4-B37A1C311E5C}" srcOrd="1" destOrd="0" parTransId="{29C6A25D-2279-4F5C-90BF-418AA8CBD230}" sibTransId="{A68F78D0-C08A-4489-B4B2-C3462DD9E003}"/>
    <dgm:cxn modelId="{479D2DDB-9B2A-44CE-B0E9-763D80E573EE}" type="presOf" srcId="{47EF112B-07B3-4057-BF13-89AAF467C20F}" destId="{0F6FC30C-D8B7-4BD6-AE1A-6F296894EB6B}" srcOrd="0" destOrd="0" presId="urn:microsoft.com/office/officeart/2008/layout/LinedList"/>
    <dgm:cxn modelId="{F8C144F8-7481-4FD2-B220-66FDA545F18C}" type="presOf" srcId="{13A3FBD3-5124-4D2E-BEB4-B37A1C311E5C}" destId="{A55AC0CB-320B-4420-B07D-416981B43993}" srcOrd="0" destOrd="0" presId="urn:microsoft.com/office/officeart/2008/layout/LinedList"/>
    <dgm:cxn modelId="{0130B4FA-DB74-467A-A1BA-DB9B2D1D07B7}" type="presParOf" srcId="{C8EF7D4D-1D9A-49C4-8EAE-01AE87951B95}" destId="{1FC821E1-7532-4396-8CF2-69073C047D13}" srcOrd="0" destOrd="0" presId="urn:microsoft.com/office/officeart/2008/layout/LinedList"/>
    <dgm:cxn modelId="{35149D1D-7770-4C2F-A1B7-2D829B5633F9}" type="presParOf" srcId="{C8EF7D4D-1D9A-49C4-8EAE-01AE87951B95}" destId="{4F9417BF-99A9-4A76-BEB3-63DC0DEB8CD3}" srcOrd="1" destOrd="0" presId="urn:microsoft.com/office/officeart/2008/layout/LinedList"/>
    <dgm:cxn modelId="{98EFDD4F-87B9-4D0E-92B2-538DF4765247}" type="presParOf" srcId="{4F9417BF-99A9-4A76-BEB3-63DC0DEB8CD3}" destId="{0F6FC30C-D8B7-4BD6-AE1A-6F296894EB6B}" srcOrd="0" destOrd="0" presId="urn:microsoft.com/office/officeart/2008/layout/LinedList"/>
    <dgm:cxn modelId="{B28A7B40-8B69-4AD7-8E99-8C51C0AA5CC8}" type="presParOf" srcId="{4F9417BF-99A9-4A76-BEB3-63DC0DEB8CD3}" destId="{09355AA1-2ABF-4436-AB19-A12BC25AA568}" srcOrd="1" destOrd="0" presId="urn:microsoft.com/office/officeart/2008/layout/LinedList"/>
    <dgm:cxn modelId="{AB0BC399-B505-4BB1-83D1-F2CF98FB3870}" type="presParOf" srcId="{C8EF7D4D-1D9A-49C4-8EAE-01AE87951B95}" destId="{827508FD-4B60-4D81-916A-CE5ECA4D90F5}" srcOrd="2" destOrd="0" presId="urn:microsoft.com/office/officeart/2008/layout/LinedList"/>
    <dgm:cxn modelId="{647F259B-E360-4893-89B1-87876ED1C351}" type="presParOf" srcId="{C8EF7D4D-1D9A-49C4-8EAE-01AE87951B95}" destId="{7EDB9D8B-7F7D-4BC0-8FC9-61DB62CA7B99}" srcOrd="3" destOrd="0" presId="urn:microsoft.com/office/officeart/2008/layout/LinedList"/>
    <dgm:cxn modelId="{C7A80938-9CB2-4A49-80DB-AED70F61136D}" type="presParOf" srcId="{7EDB9D8B-7F7D-4BC0-8FC9-61DB62CA7B99}" destId="{A55AC0CB-320B-4420-B07D-416981B43993}" srcOrd="0" destOrd="0" presId="urn:microsoft.com/office/officeart/2008/layout/LinedList"/>
    <dgm:cxn modelId="{A32F79F1-0950-4EEF-BA10-A7E801FE6680}" type="presParOf" srcId="{7EDB9D8B-7F7D-4BC0-8FC9-61DB62CA7B99}" destId="{56610137-CF03-43B8-820B-9F8BF64AE35D}"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F05DCC30-49B2-4D4E-9883-5B14E889888B}" type="doc">
      <dgm:prSet loTypeId="urn:microsoft.com/office/officeart/2008/layout/LinedList" loCatId="list" qsTypeId="urn:microsoft.com/office/officeart/2005/8/quickstyle/simple1" qsCatId="simple" csTypeId="urn:microsoft.com/office/officeart/2005/8/colors/accent0_2" csCatId="mainScheme" phldr="1"/>
      <dgm:spPr/>
      <dgm:t>
        <a:bodyPr/>
        <a:lstStyle/>
        <a:p>
          <a:endParaRPr lang="en-CA"/>
        </a:p>
      </dgm:t>
    </dgm:pt>
    <dgm:pt modelId="{378EC9CB-F0BD-4EC2-8F06-8261DF788D8D}">
      <dgm:prSet custT="1"/>
      <dgm:spPr/>
      <dgm:t>
        <a:bodyPr/>
        <a:lstStyle/>
        <a:p>
          <a:r>
            <a:rPr lang="en-CA" sz="2400" dirty="0"/>
            <a:t>Pandemic-driven and structural barriers to community support during COVID-19</a:t>
          </a:r>
        </a:p>
      </dgm:t>
    </dgm:pt>
    <dgm:pt modelId="{F02762FC-3535-4172-AE40-D18D2E91F976}" type="parTrans" cxnId="{F2D819F1-43B4-4F98-924C-1FB3BC13AAFE}">
      <dgm:prSet/>
      <dgm:spPr/>
      <dgm:t>
        <a:bodyPr/>
        <a:lstStyle/>
        <a:p>
          <a:endParaRPr lang="en-CA" sz="2400"/>
        </a:p>
      </dgm:t>
    </dgm:pt>
    <dgm:pt modelId="{39733D2B-FC08-461B-9402-778A9A8853DC}" type="sibTrans" cxnId="{F2D819F1-43B4-4F98-924C-1FB3BC13AAFE}">
      <dgm:prSet/>
      <dgm:spPr/>
      <dgm:t>
        <a:bodyPr/>
        <a:lstStyle/>
        <a:p>
          <a:endParaRPr lang="en-CA" sz="2400"/>
        </a:p>
      </dgm:t>
    </dgm:pt>
    <dgm:pt modelId="{326C92DC-DAB8-4A28-AB8B-76A3FE4984A3}">
      <dgm:prSet custT="1"/>
      <dgm:spPr/>
      <dgm:t>
        <a:bodyPr/>
        <a:lstStyle/>
        <a:p>
          <a:r>
            <a:rPr lang="en-CA" sz="2400"/>
            <a:t>Structural and digital barriers shaping post-pandemic support access</a:t>
          </a:r>
          <a:endParaRPr lang="en-CA" sz="2400" dirty="0"/>
        </a:p>
      </dgm:t>
    </dgm:pt>
    <dgm:pt modelId="{A72BFBDF-A5E1-458B-B2C6-F0D907D32736}" type="parTrans" cxnId="{84C552BC-EDC2-421C-A128-C40D1F605E6A}">
      <dgm:prSet/>
      <dgm:spPr/>
      <dgm:t>
        <a:bodyPr/>
        <a:lstStyle/>
        <a:p>
          <a:endParaRPr lang="en-CA"/>
        </a:p>
      </dgm:t>
    </dgm:pt>
    <dgm:pt modelId="{955A6E0B-036E-4543-8F0C-BAAA4B589DB9}" type="sibTrans" cxnId="{84C552BC-EDC2-421C-A128-C40D1F605E6A}">
      <dgm:prSet/>
      <dgm:spPr/>
      <dgm:t>
        <a:bodyPr/>
        <a:lstStyle/>
        <a:p>
          <a:endParaRPr lang="en-CA"/>
        </a:p>
      </dgm:t>
    </dgm:pt>
    <dgm:pt modelId="{FB715A57-4A44-4B69-A9E7-58C3374B1E1E}" type="pres">
      <dgm:prSet presAssocID="{F05DCC30-49B2-4D4E-9883-5B14E889888B}" presName="vert0" presStyleCnt="0">
        <dgm:presLayoutVars>
          <dgm:dir/>
          <dgm:animOne val="branch"/>
          <dgm:animLvl val="lvl"/>
        </dgm:presLayoutVars>
      </dgm:prSet>
      <dgm:spPr/>
    </dgm:pt>
    <dgm:pt modelId="{FF652C68-5B83-4770-9616-1C2CDD47336F}" type="pres">
      <dgm:prSet presAssocID="{378EC9CB-F0BD-4EC2-8F06-8261DF788D8D}" presName="thickLine" presStyleLbl="alignNode1" presStyleIdx="0" presStyleCnt="2"/>
      <dgm:spPr/>
    </dgm:pt>
    <dgm:pt modelId="{FE49918D-18F2-4505-9B68-211E2E599A16}" type="pres">
      <dgm:prSet presAssocID="{378EC9CB-F0BD-4EC2-8F06-8261DF788D8D}" presName="horz1" presStyleCnt="0"/>
      <dgm:spPr/>
    </dgm:pt>
    <dgm:pt modelId="{102FA4BB-F70A-4F81-B6E4-4FA21EFC378E}" type="pres">
      <dgm:prSet presAssocID="{378EC9CB-F0BD-4EC2-8F06-8261DF788D8D}" presName="tx1" presStyleLbl="revTx" presStyleIdx="0" presStyleCnt="2"/>
      <dgm:spPr/>
    </dgm:pt>
    <dgm:pt modelId="{9F75626E-572D-40E1-A7DF-7CB14948F1AA}" type="pres">
      <dgm:prSet presAssocID="{378EC9CB-F0BD-4EC2-8F06-8261DF788D8D}" presName="vert1" presStyleCnt="0"/>
      <dgm:spPr/>
    </dgm:pt>
    <dgm:pt modelId="{5EA063FF-EFA0-4638-8518-771F80829DA6}" type="pres">
      <dgm:prSet presAssocID="{326C92DC-DAB8-4A28-AB8B-76A3FE4984A3}" presName="thickLine" presStyleLbl="alignNode1" presStyleIdx="1" presStyleCnt="2"/>
      <dgm:spPr/>
    </dgm:pt>
    <dgm:pt modelId="{632C8914-BAA3-4AA1-AF9D-B1C85C01DDEB}" type="pres">
      <dgm:prSet presAssocID="{326C92DC-DAB8-4A28-AB8B-76A3FE4984A3}" presName="horz1" presStyleCnt="0"/>
      <dgm:spPr/>
    </dgm:pt>
    <dgm:pt modelId="{FFCB7EB1-F4A0-488E-BADD-1C1E3B6D1C31}" type="pres">
      <dgm:prSet presAssocID="{326C92DC-DAB8-4A28-AB8B-76A3FE4984A3}" presName="tx1" presStyleLbl="revTx" presStyleIdx="1" presStyleCnt="2"/>
      <dgm:spPr/>
    </dgm:pt>
    <dgm:pt modelId="{8AC09065-648F-4162-BD60-3251A670231B}" type="pres">
      <dgm:prSet presAssocID="{326C92DC-DAB8-4A28-AB8B-76A3FE4984A3}" presName="vert1" presStyleCnt="0"/>
      <dgm:spPr/>
    </dgm:pt>
  </dgm:ptLst>
  <dgm:cxnLst>
    <dgm:cxn modelId="{B5C2596B-32CC-4768-978F-7C06767FB0D9}" type="presOf" srcId="{F05DCC30-49B2-4D4E-9883-5B14E889888B}" destId="{FB715A57-4A44-4B69-A9E7-58C3374B1E1E}" srcOrd="0" destOrd="0" presId="urn:microsoft.com/office/officeart/2008/layout/LinedList"/>
    <dgm:cxn modelId="{462D698A-E46F-4136-A6FD-45255ECA365A}" type="presOf" srcId="{326C92DC-DAB8-4A28-AB8B-76A3FE4984A3}" destId="{FFCB7EB1-F4A0-488E-BADD-1C1E3B6D1C31}" srcOrd="0" destOrd="0" presId="urn:microsoft.com/office/officeart/2008/layout/LinedList"/>
    <dgm:cxn modelId="{D5085DB6-8FDF-4F76-8BD8-BB035C3BBFB4}" type="presOf" srcId="{378EC9CB-F0BD-4EC2-8F06-8261DF788D8D}" destId="{102FA4BB-F70A-4F81-B6E4-4FA21EFC378E}" srcOrd="0" destOrd="0" presId="urn:microsoft.com/office/officeart/2008/layout/LinedList"/>
    <dgm:cxn modelId="{84C552BC-EDC2-421C-A128-C40D1F605E6A}" srcId="{F05DCC30-49B2-4D4E-9883-5B14E889888B}" destId="{326C92DC-DAB8-4A28-AB8B-76A3FE4984A3}" srcOrd="1" destOrd="0" parTransId="{A72BFBDF-A5E1-458B-B2C6-F0D907D32736}" sibTransId="{955A6E0B-036E-4543-8F0C-BAAA4B589DB9}"/>
    <dgm:cxn modelId="{F2D819F1-43B4-4F98-924C-1FB3BC13AAFE}" srcId="{F05DCC30-49B2-4D4E-9883-5B14E889888B}" destId="{378EC9CB-F0BD-4EC2-8F06-8261DF788D8D}" srcOrd="0" destOrd="0" parTransId="{F02762FC-3535-4172-AE40-D18D2E91F976}" sibTransId="{39733D2B-FC08-461B-9402-778A9A8853DC}"/>
    <dgm:cxn modelId="{F796DBE8-2DEF-4518-89A3-D32A65283871}" type="presParOf" srcId="{FB715A57-4A44-4B69-A9E7-58C3374B1E1E}" destId="{FF652C68-5B83-4770-9616-1C2CDD47336F}" srcOrd="0" destOrd="0" presId="urn:microsoft.com/office/officeart/2008/layout/LinedList"/>
    <dgm:cxn modelId="{B6C50268-0911-4DD5-B78C-FF154B124B20}" type="presParOf" srcId="{FB715A57-4A44-4B69-A9E7-58C3374B1E1E}" destId="{FE49918D-18F2-4505-9B68-211E2E599A16}" srcOrd="1" destOrd="0" presId="urn:microsoft.com/office/officeart/2008/layout/LinedList"/>
    <dgm:cxn modelId="{D8BEE02F-ACD0-4386-A6B1-3F7F6275105B}" type="presParOf" srcId="{FE49918D-18F2-4505-9B68-211E2E599A16}" destId="{102FA4BB-F70A-4F81-B6E4-4FA21EFC378E}" srcOrd="0" destOrd="0" presId="urn:microsoft.com/office/officeart/2008/layout/LinedList"/>
    <dgm:cxn modelId="{13662D82-3EF9-4B6C-9399-65FFCD1344D6}" type="presParOf" srcId="{FE49918D-18F2-4505-9B68-211E2E599A16}" destId="{9F75626E-572D-40E1-A7DF-7CB14948F1AA}" srcOrd="1" destOrd="0" presId="urn:microsoft.com/office/officeart/2008/layout/LinedList"/>
    <dgm:cxn modelId="{08991DEF-4846-4B2C-B76F-38F911D3960D}" type="presParOf" srcId="{FB715A57-4A44-4B69-A9E7-58C3374B1E1E}" destId="{5EA063FF-EFA0-4638-8518-771F80829DA6}" srcOrd="2" destOrd="0" presId="urn:microsoft.com/office/officeart/2008/layout/LinedList"/>
    <dgm:cxn modelId="{AA633CDD-CF22-4CFA-B312-211DDEC1D281}" type="presParOf" srcId="{FB715A57-4A44-4B69-A9E7-58C3374B1E1E}" destId="{632C8914-BAA3-4AA1-AF9D-B1C85C01DDEB}" srcOrd="3" destOrd="0" presId="urn:microsoft.com/office/officeart/2008/layout/LinedList"/>
    <dgm:cxn modelId="{EBC3F015-9326-4CBB-9C81-332E609D4EFF}" type="presParOf" srcId="{632C8914-BAA3-4AA1-AF9D-B1C85C01DDEB}" destId="{FFCB7EB1-F4A0-488E-BADD-1C1E3B6D1C31}" srcOrd="0" destOrd="0" presId="urn:microsoft.com/office/officeart/2008/layout/LinedList"/>
    <dgm:cxn modelId="{1FD8683A-26E1-4F9D-8CD2-5CF29AFCD574}" type="presParOf" srcId="{632C8914-BAA3-4AA1-AF9D-B1C85C01DDEB}" destId="{8AC09065-648F-4162-BD60-3251A670231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C8059986-76B2-43D2-AD23-C47C8EAA605C}" type="doc">
      <dgm:prSet loTypeId="urn:microsoft.com/office/officeart/2008/layout/LinedList" loCatId="list" qsTypeId="urn:microsoft.com/office/officeart/2005/8/quickstyle/simple1" qsCatId="simple" csTypeId="urn:microsoft.com/office/officeart/2005/8/colors/accent6_1" csCatId="accent6" phldr="1"/>
      <dgm:spPr/>
      <dgm:t>
        <a:bodyPr/>
        <a:lstStyle/>
        <a:p>
          <a:endParaRPr lang="en-CA"/>
        </a:p>
      </dgm:t>
    </dgm:pt>
    <dgm:pt modelId="{EEAFA427-5F09-43CE-953D-F64812B2DC95}">
      <dgm:prSet custT="1"/>
      <dgm:spPr/>
      <dgm:t>
        <a:bodyPr/>
        <a:lstStyle/>
        <a:p>
          <a:r>
            <a:rPr lang="en-US" sz="2200" dirty="0"/>
            <a:t>Isolation and social skill challenges during COVID-19</a:t>
          </a:r>
          <a:endParaRPr lang="en-CA" sz="2200" dirty="0"/>
        </a:p>
      </dgm:t>
    </dgm:pt>
    <dgm:pt modelId="{F135951A-DA8E-42E0-9829-EB4C02600028}" type="parTrans" cxnId="{5FDD4B06-1CC8-4393-978A-ABA8E5C6C60D}">
      <dgm:prSet/>
      <dgm:spPr/>
      <dgm:t>
        <a:bodyPr/>
        <a:lstStyle/>
        <a:p>
          <a:endParaRPr lang="en-CA" sz="2400"/>
        </a:p>
      </dgm:t>
    </dgm:pt>
    <dgm:pt modelId="{5D4B377A-1754-4414-9C78-8E1FB8F95BBF}" type="sibTrans" cxnId="{5FDD4B06-1CC8-4393-978A-ABA8E5C6C60D}">
      <dgm:prSet/>
      <dgm:spPr/>
      <dgm:t>
        <a:bodyPr/>
        <a:lstStyle/>
        <a:p>
          <a:endParaRPr lang="en-CA" sz="2400"/>
        </a:p>
      </dgm:t>
    </dgm:pt>
    <dgm:pt modelId="{7A4C8B07-8103-4BE1-B7DF-62780F1FA934}">
      <dgm:prSet custT="1"/>
      <dgm:spPr/>
      <dgm:t>
        <a:bodyPr/>
        <a:lstStyle/>
        <a:p>
          <a:r>
            <a:rPr lang="en-CA" sz="2200" dirty="0"/>
            <a:t>Witnessing racism and anti-immigrant sentiments during COVID-19</a:t>
          </a:r>
        </a:p>
      </dgm:t>
    </dgm:pt>
    <dgm:pt modelId="{545A7D2A-6B25-445E-98C5-75123A8FE1C2}" type="parTrans" cxnId="{BD2C5AF2-3828-468F-A230-6C58A3C632F6}">
      <dgm:prSet/>
      <dgm:spPr/>
      <dgm:t>
        <a:bodyPr/>
        <a:lstStyle/>
        <a:p>
          <a:endParaRPr lang="en-CA"/>
        </a:p>
      </dgm:t>
    </dgm:pt>
    <dgm:pt modelId="{1E9A2A03-8DB7-4118-B736-6BFB8FFF5E0A}" type="sibTrans" cxnId="{BD2C5AF2-3828-468F-A230-6C58A3C632F6}">
      <dgm:prSet/>
      <dgm:spPr/>
      <dgm:t>
        <a:bodyPr/>
        <a:lstStyle/>
        <a:p>
          <a:endParaRPr lang="en-CA"/>
        </a:p>
      </dgm:t>
    </dgm:pt>
    <dgm:pt modelId="{EC30B68C-7A18-4829-8C59-FA31F6A04D6E}">
      <dgm:prSet custT="1"/>
      <dgm:spPr/>
      <dgm:t>
        <a:bodyPr/>
        <a:lstStyle/>
        <a:p>
          <a:r>
            <a:rPr lang="en-CA" sz="2200" dirty="0"/>
            <a:t>Post-pandemic social dynamics shaped by social inequalities</a:t>
          </a:r>
        </a:p>
      </dgm:t>
    </dgm:pt>
    <dgm:pt modelId="{C796D24E-6826-4B50-9F7B-D4F91D089851}" type="parTrans" cxnId="{2686EA68-FEC2-44D3-A613-AA684A53FCA8}">
      <dgm:prSet/>
      <dgm:spPr/>
      <dgm:t>
        <a:bodyPr/>
        <a:lstStyle/>
        <a:p>
          <a:endParaRPr lang="en-CA"/>
        </a:p>
      </dgm:t>
    </dgm:pt>
    <dgm:pt modelId="{1143CDC8-11C2-4883-B731-42853BF88F87}" type="sibTrans" cxnId="{2686EA68-FEC2-44D3-A613-AA684A53FCA8}">
      <dgm:prSet/>
      <dgm:spPr/>
      <dgm:t>
        <a:bodyPr/>
        <a:lstStyle/>
        <a:p>
          <a:endParaRPr lang="en-CA"/>
        </a:p>
      </dgm:t>
    </dgm:pt>
    <dgm:pt modelId="{5894E2BD-2350-4A81-8BE1-FFDEDDF7CBC4}" type="pres">
      <dgm:prSet presAssocID="{C8059986-76B2-43D2-AD23-C47C8EAA605C}" presName="vert0" presStyleCnt="0">
        <dgm:presLayoutVars>
          <dgm:dir/>
          <dgm:animOne val="branch"/>
          <dgm:animLvl val="lvl"/>
        </dgm:presLayoutVars>
      </dgm:prSet>
      <dgm:spPr/>
    </dgm:pt>
    <dgm:pt modelId="{FFC5D81A-C3D5-4FC6-877E-6E5C6DE38EF8}" type="pres">
      <dgm:prSet presAssocID="{EEAFA427-5F09-43CE-953D-F64812B2DC95}" presName="thickLine" presStyleLbl="alignNode1" presStyleIdx="0" presStyleCnt="3"/>
      <dgm:spPr/>
    </dgm:pt>
    <dgm:pt modelId="{9280A260-EE17-46A8-95CA-B9C54B4F84BE}" type="pres">
      <dgm:prSet presAssocID="{EEAFA427-5F09-43CE-953D-F64812B2DC95}" presName="horz1" presStyleCnt="0"/>
      <dgm:spPr/>
    </dgm:pt>
    <dgm:pt modelId="{68C5BE9A-42FA-40E4-BFD8-F55F14CAFFC9}" type="pres">
      <dgm:prSet presAssocID="{EEAFA427-5F09-43CE-953D-F64812B2DC95}" presName="tx1" presStyleLbl="revTx" presStyleIdx="0" presStyleCnt="3"/>
      <dgm:spPr/>
    </dgm:pt>
    <dgm:pt modelId="{41D4ACD9-2094-4956-B898-836FC00F4A90}" type="pres">
      <dgm:prSet presAssocID="{EEAFA427-5F09-43CE-953D-F64812B2DC95}" presName="vert1" presStyleCnt="0"/>
      <dgm:spPr/>
    </dgm:pt>
    <dgm:pt modelId="{61BB11B4-3438-4661-BA4E-30AE75EFA61E}" type="pres">
      <dgm:prSet presAssocID="{7A4C8B07-8103-4BE1-B7DF-62780F1FA934}" presName="thickLine" presStyleLbl="alignNode1" presStyleIdx="1" presStyleCnt="3"/>
      <dgm:spPr/>
    </dgm:pt>
    <dgm:pt modelId="{58F5C971-580F-44DF-8727-00453E2B3DE4}" type="pres">
      <dgm:prSet presAssocID="{7A4C8B07-8103-4BE1-B7DF-62780F1FA934}" presName="horz1" presStyleCnt="0"/>
      <dgm:spPr/>
    </dgm:pt>
    <dgm:pt modelId="{9D215B72-360A-4114-8FAD-2371EC0BBE1A}" type="pres">
      <dgm:prSet presAssocID="{7A4C8B07-8103-4BE1-B7DF-62780F1FA934}" presName="tx1" presStyleLbl="revTx" presStyleIdx="1" presStyleCnt="3"/>
      <dgm:spPr/>
    </dgm:pt>
    <dgm:pt modelId="{285161F9-FB3F-4F2A-AFCC-4EE2064ACFB0}" type="pres">
      <dgm:prSet presAssocID="{7A4C8B07-8103-4BE1-B7DF-62780F1FA934}" presName="vert1" presStyleCnt="0"/>
      <dgm:spPr/>
    </dgm:pt>
    <dgm:pt modelId="{A8C7FBCB-F79B-4E98-B8F8-675475CA3189}" type="pres">
      <dgm:prSet presAssocID="{EC30B68C-7A18-4829-8C59-FA31F6A04D6E}" presName="thickLine" presStyleLbl="alignNode1" presStyleIdx="2" presStyleCnt="3"/>
      <dgm:spPr/>
    </dgm:pt>
    <dgm:pt modelId="{AFDD39D7-C462-4D6A-8BF6-861E2267920C}" type="pres">
      <dgm:prSet presAssocID="{EC30B68C-7A18-4829-8C59-FA31F6A04D6E}" presName="horz1" presStyleCnt="0"/>
      <dgm:spPr/>
    </dgm:pt>
    <dgm:pt modelId="{D58C06C5-CC71-4C2F-8A82-3B483FC0A505}" type="pres">
      <dgm:prSet presAssocID="{EC30B68C-7A18-4829-8C59-FA31F6A04D6E}" presName="tx1" presStyleLbl="revTx" presStyleIdx="2" presStyleCnt="3"/>
      <dgm:spPr/>
    </dgm:pt>
    <dgm:pt modelId="{18365940-995B-414A-849E-4E6A0889B147}" type="pres">
      <dgm:prSet presAssocID="{EC30B68C-7A18-4829-8C59-FA31F6A04D6E}" presName="vert1" presStyleCnt="0"/>
      <dgm:spPr/>
    </dgm:pt>
  </dgm:ptLst>
  <dgm:cxnLst>
    <dgm:cxn modelId="{5FDD4B06-1CC8-4393-978A-ABA8E5C6C60D}" srcId="{C8059986-76B2-43D2-AD23-C47C8EAA605C}" destId="{EEAFA427-5F09-43CE-953D-F64812B2DC95}" srcOrd="0" destOrd="0" parTransId="{F135951A-DA8E-42E0-9829-EB4C02600028}" sibTransId="{5D4B377A-1754-4414-9C78-8E1FB8F95BBF}"/>
    <dgm:cxn modelId="{FE1F2E2E-811B-404E-9E5F-5F0D38265CFD}" type="presOf" srcId="{C8059986-76B2-43D2-AD23-C47C8EAA605C}" destId="{5894E2BD-2350-4A81-8BE1-FFDEDDF7CBC4}" srcOrd="0" destOrd="0" presId="urn:microsoft.com/office/officeart/2008/layout/LinedList"/>
    <dgm:cxn modelId="{2686EA68-FEC2-44D3-A613-AA684A53FCA8}" srcId="{C8059986-76B2-43D2-AD23-C47C8EAA605C}" destId="{EC30B68C-7A18-4829-8C59-FA31F6A04D6E}" srcOrd="2" destOrd="0" parTransId="{C796D24E-6826-4B50-9F7B-D4F91D089851}" sibTransId="{1143CDC8-11C2-4883-B731-42853BF88F87}"/>
    <dgm:cxn modelId="{F681FE93-1AB8-4AFB-B2C0-871EA2819523}" type="presOf" srcId="{EEAFA427-5F09-43CE-953D-F64812B2DC95}" destId="{68C5BE9A-42FA-40E4-BFD8-F55F14CAFFC9}" srcOrd="0" destOrd="0" presId="urn:microsoft.com/office/officeart/2008/layout/LinedList"/>
    <dgm:cxn modelId="{F59A01B5-CA6B-4984-B7AC-0518723401DB}" type="presOf" srcId="{7A4C8B07-8103-4BE1-B7DF-62780F1FA934}" destId="{9D215B72-360A-4114-8FAD-2371EC0BBE1A}" srcOrd="0" destOrd="0" presId="urn:microsoft.com/office/officeart/2008/layout/LinedList"/>
    <dgm:cxn modelId="{202C51E8-2059-4B5A-A2F3-3C78B15BDFEA}" type="presOf" srcId="{EC30B68C-7A18-4829-8C59-FA31F6A04D6E}" destId="{D58C06C5-CC71-4C2F-8A82-3B483FC0A505}" srcOrd="0" destOrd="0" presId="urn:microsoft.com/office/officeart/2008/layout/LinedList"/>
    <dgm:cxn modelId="{BD2C5AF2-3828-468F-A230-6C58A3C632F6}" srcId="{C8059986-76B2-43D2-AD23-C47C8EAA605C}" destId="{7A4C8B07-8103-4BE1-B7DF-62780F1FA934}" srcOrd="1" destOrd="0" parTransId="{545A7D2A-6B25-445E-98C5-75123A8FE1C2}" sibTransId="{1E9A2A03-8DB7-4118-B736-6BFB8FFF5E0A}"/>
    <dgm:cxn modelId="{B733F393-6BB4-42E6-9A40-EC6BDA5B42CB}" type="presParOf" srcId="{5894E2BD-2350-4A81-8BE1-FFDEDDF7CBC4}" destId="{FFC5D81A-C3D5-4FC6-877E-6E5C6DE38EF8}" srcOrd="0" destOrd="0" presId="urn:microsoft.com/office/officeart/2008/layout/LinedList"/>
    <dgm:cxn modelId="{C1DEA43A-B717-44EA-8547-9ED7B585EBAF}" type="presParOf" srcId="{5894E2BD-2350-4A81-8BE1-FFDEDDF7CBC4}" destId="{9280A260-EE17-46A8-95CA-B9C54B4F84BE}" srcOrd="1" destOrd="0" presId="urn:microsoft.com/office/officeart/2008/layout/LinedList"/>
    <dgm:cxn modelId="{9DC9C7C2-4506-4917-A8E1-DB43BF4D7EBA}" type="presParOf" srcId="{9280A260-EE17-46A8-95CA-B9C54B4F84BE}" destId="{68C5BE9A-42FA-40E4-BFD8-F55F14CAFFC9}" srcOrd="0" destOrd="0" presId="urn:microsoft.com/office/officeart/2008/layout/LinedList"/>
    <dgm:cxn modelId="{B130613F-FA68-4D6C-B3DE-2E1211C543DF}" type="presParOf" srcId="{9280A260-EE17-46A8-95CA-B9C54B4F84BE}" destId="{41D4ACD9-2094-4956-B898-836FC00F4A90}" srcOrd="1" destOrd="0" presId="urn:microsoft.com/office/officeart/2008/layout/LinedList"/>
    <dgm:cxn modelId="{9A8A762C-0A0A-41CF-93A2-092E7B31B39D}" type="presParOf" srcId="{5894E2BD-2350-4A81-8BE1-FFDEDDF7CBC4}" destId="{61BB11B4-3438-4661-BA4E-30AE75EFA61E}" srcOrd="2" destOrd="0" presId="urn:microsoft.com/office/officeart/2008/layout/LinedList"/>
    <dgm:cxn modelId="{FADD5250-BF43-4189-B54E-BD93A5D36CF4}" type="presParOf" srcId="{5894E2BD-2350-4A81-8BE1-FFDEDDF7CBC4}" destId="{58F5C971-580F-44DF-8727-00453E2B3DE4}" srcOrd="3" destOrd="0" presId="urn:microsoft.com/office/officeart/2008/layout/LinedList"/>
    <dgm:cxn modelId="{56E5C45A-AD36-42BA-964E-4BB116724AEC}" type="presParOf" srcId="{58F5C971-580F-44DF-8727-00453E2B3DE4}" destId="{9D215B72-360A-4114-8FAD-2371EC0BBE1A}" srcOrd="0" destOrd="0" presId="urn:microsoft.com/office/officeart/2008/layout/LinedList"/>
    <dgm:cxn modelId="{DB2D1F7D-66E6-4D35-B513-2ACF44039F8D}" type="presParOf" srcId="{58F5C971-580F-44DF-8727-00453E2B3DE4}" destId="{285161F9-FB3F-4F2A-AFCC-4EE2064ACFB0}" srcOrd="1" destOrd="0" presId="urn:microsoft.com/office/officeart/2008/layout/LinedList"/>
    <dgm:cxn modelId="{78B10E64-431B-460B-B959-C058B1162862}" type="presParOf" srcId="{5894E2BD-2350-4A81-8BE1-FFDEDDF7CBC4}" destId="{A8C7FBCB-F79B-4E98-B8F8-675475CA3189}" srcOrd="4" destOrd="0" presId="urn:microsoft.com/office/officeart/2008/layout/LinedList"/>
    <dgm:cxn modelId="{09C5FB8F-7393-4009-80CD-2AAAD63B9C4A}" type="presParOf" srcId="{5894E2BD-2350-4A81-8BE1-FFDEDDF7CBC4}" destId="{AFDD39D7-C462-4D6A-8BF6-861E2267920C}" srcOrd="5" destOrd="0" presId="urn:microsoft.com/office/officeart/2008/layout/LinedList"/>
    <dgm:cxn modelId="{60604473-BB79-4EE9-99C9-AB5A99EF2F17}" type="presParOf" srcId="{AFDD39D7-C462-4D6A-8BF6-861E2267920C}" destId="{D58C06C5-CC71-4C2F-8A82-3B483FC0A505}" srcOrd="0" destOrd="0" presId="urn:microsoft.com/office/officeart/2008/layout/LinedList"/>
    <dgm:cxn modelId="{0B849D98-E038-4743-B328-71EC945FF735}" type="presParOf" srcId="{AFDD39D7-C462-4D6A-8BF6-861E2267920C}" destId="{18365940-995B-414A-849E-4E6A0889B147}"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1AC2B8-CC4B-45C5-8FA1-4A0AC715DDFA}" type="doc">
      <dgm:prSet loTypeId="urn:microsoft.com/office/officeart/2005/8/layout/hProcess7" loCatId="list" qsTypeId="urn:microsoft.com/office/officeart/2005/8/quickstyle/simple1" qsCatId="simple" csTypeId="urn:microsoft.com/office/officeart/2005/8/colors/accent0_2" csCatId="mainScheme" phldr="1"/>
      <dgm:spPr/>
      <dgm:t>
        <a:bodyPr/>
        <a:lstStyle/>
        <a:p>
          <a:endParaRPr lang="en-CA"/>
        </a:p>
      </dgm:t>
    </dgm:pt>
    <dgm:pt modelId="{6468E2D8-CF58-4E51-A6DE-F52D54BDEFCB}">
      <dgm:prSet custT="1"/>
      <dgm:spPr/>
      <dgm:t>
        <a:bodyPr/>
        <a:lstStyle/>
        <a:p>
          <a:r>
            <a:rPr lang="en-CA" sz="2000" b="1" dirty="0"/>
            <a:t>COVID-19</a:t>
          </a:r>
          <a:endParaRPr lang="en-CA" sz="2000" dirty="0"/>
        </a:p>
      </dgm:t>
    </dgm:pt>
    <dgm:pt modelId="{DFEC2FBB-61BF-4AE4-BF79-FDD9DC3BCA57}" type="parTrans" cxnId="{8689F0F8-574A-4246-BCBF-9746BB3A0F1E}">
      <dgm:prSet/>
      <dgm:spPr/>
      <dgm:t>
        <a:bodyPr/>
        <a:lstStyle/>
        <a:p>
          <a:endParaRPr lang="en-CA" sz="1000"/>
        </a:p>
      </dgm:t>
    </dgm:pt>
    <dgm:pt modelId="{20ED0A53-9ADC-4916-A93F-8B84C8D13186}" type="sibTrans" cxnId="{8689F0F8-574A-4246-BCBF-9746BB3A0F1E}">
      <dgm:prSet/>
      <dgm:spPr/>
      <dgm:t>
        <a:bodyPr/>
        <a:lstStyle/>
        <a:p>
          <a:endParaRPr lang="en-CA" sz="1000"/>
        </a:p>
      </dgm:t>
    </dgm:pt>
    <dgm:pt modelId="{58BC0901-AD88-4C09-8174-3C90FD33BB70}">
      <dgm:prSet custT="1"/>
      <dgm:spPr/>
      <dgm:t>
        <a:bodyPr/>
        <a:lstStyle/>
        <a:p>
          <a:pPr>
            <a:buFont typeface="Arial" panose="020B0604020202020204" pitchFamily="34" charset="0"/>
            <a:buChar char="•"/>
          </a:pPr>
          <a:r>
            <a:rPr lang="en-US" sz="1800" dirty="0"/>
            <a:t>Job loss and high-risk, unstable frontline work</a:t>
          </a:r>
          <a:endParaRPr lang="en-CA" sz="1800" dirty="0"/>
        </a:p>
      </dgm:t>
    </dgm:pt>
    <dgm:pt modelId="{8862E050-F904-4F64-8CB6-0919F82861F0}" type="parTrans" cxnId="{227D47FB-1043-4DB7-9759-0229A96C88B2}">
      <dgm:prSet/>
      <dgm:spPr/>
      <dgm:t>
        <a:bodyPr/>
        <a:lstStyle/>
        <a:p>
          <a:endParaRPr lang="en-CA" sz="1000"/>
        </a:p>
      </dgm:t>
    </dgm:pt>
    <dgm:pt modelId="{19B3C7DA-EE3B-4A2C-89DA-148BF7D89FE6}" type="sibTrans" cxnId="{227D47FB-1043-4DB7-9759-0229A96C88B2}">
      <dgm:prSet/>
      <dgm:spPr/>
      <dgm:t>
        <a:bodyPr/>
        <a:lstStyle/>
        <a:p>
          <a:endParaRPr lang="en-CA" sz="1000"/>
        </a:p>
      </dgm:t>
    </dgm:pt>
    <dgm:pt modelId="{C5C258AC-7A1A-487F-A904-A083DE6FA9C6}">
      <dgm:prSet custT="1"/>
      <dgm:spPr/>
      <dgm:t>
        <a:bodyPr/>
        <a:lstStyle/>
        <a:p>
          <a:r>
            <a:rPr lang="en-CA" sz="2000" b="1" dirty="0"/>
            <a:t>Post-Pandemic</a:t>
          </a:r>
          <a:endParaRPr lang="en-CA" sz="2000" dirty="0"/>
        </a:p>
      </dgm:t>
    </dgm:pt>
    <dgm:pt modelId="{15B588A6-A784-4DBB-B541-174BEE43E835}" type="parTrans" cxnId="{F36A8356-C304-4BDC-98F4-74A88165336C}">
      <dgm:prSet/>
      <dgm:spPr/>
      <dgm:t>
        <a:bodyPr/>
        <a:lstStyle/>
        <a:p>
          <a:endParaRPr lang="en-CA" sz="1000"/>
        </a:p>
      </dgm:t>
    </dgm:pt>
    <dgm:pt modelId="{5D9D3F0F-8615-402D-BF0A-6A7A7725C4E3}" type="sibTrans" cxnId="{F36A8356-C304-4BDC-98F4-74A88165336C}">
      <dgm:prSet/>
      <dgm:spPr/>
      <dgm:t>
        <a:bodyPr/>
        <a:lstStyle/>
        <a:p>
          <a:endParaRPr lang="en-CA" sz="1000"/>
        </a:p>
      </dgm:t>
    </dgm:pt>
    <dgm:pt modelId="{325D1E65-5143-42B4-97F2-191ADD3B0FA7}">
      <dgm:prSet custT="1"/>
      <dgm:spPr/>
      <dgm:t>
        <a:bodyPr/>
        <a:lstStyle/>
        <a:p>
          <a:pPr>
            <a:buNone/>
          </a:pPr>
          <a:r>
            <a:rPr lang="en-US" sz="1800" dirty="0"/>
            <a:t>Ongoing financial strain (inflation, debt)</a:t>
          </a:r>
          <a:endParaRPr lang="en-CA" sz="1800" dirty="0"/>
        </a:p>
      </dgm:t>
    </dgm:pt>
    <dgm:pt modelId="{1500E9DC-8F05-45A6-A3A9-113ABC0984CF}" type="parTrans" cxnId="{9992F10F-7FFF-403B-8C14-12B12167C7CA}">
      <dgm:prSet/>
      <dgm:spPr/>
      <dgm:t>
        <a:bodyPr/>
        <a:lstStyle/>
        <a:p>
          <a:endParaRPr lang="en-CA" sz="1000"/>
        </a:p>
      </dgm:t>
    </dgm:pt>
    <dgm:pt modelId="{DE70C88A-6B28-4880-882B-4FABF3427AE4}" type="sibTrans" cxnId="{9992F10F-7FFF-403B-8C14-12B12167C7CA}">
      <dgm:prSet/>
      <dgm:spPr/>
      <dgm:t>
        <a:bodyPr/>
        <a:lstStyle/>
        <a:p>
          <a:endParaRPr lang="en-CA" sz="1000"/>
        </a:p>
      </dgm:t>
    </dgm:pt>
    <dgm:pt modelId="{7570BC2B-5711-419A-BACF-017ABC3F23D4}">
      <dgm:prSet custT="1"/>
      <dgm:spPr/>
      <dgm:t>
        <a:bodyPr/>
        <a:lstStyle/>
        <a:p>
          <a:pPr>
            <a:buNone/>
          </a:pPr>
          <a:r>
            <a:rPr lang="en-US" sz="1800"/>
            <a:t>Long COVID and persistent mental health challenges</a:t>
          </a:r>
        </a:p>
      </dgm:t>
    </dgm:pt>
    <dgm:pt modelId="{913151C3-352B-4388-B587-8A0BC7603A70}" type="parTrans" cxnId="{C627D98A-BC6C-4B90-A4D1-863D9A00985C}">
      <dgm:prSet/>
      <dgm:spPr/>
      <dgm:t>
        <a:bodyPr/>
        <a:lstStyle/>
        <a:p>
          <a:endParaRPr lang="en-CA"/>
        </a:p>
      </dgm:t>
    </dgm:pt>
    <dgm:pt modelId="{72D8D066-2833-48C3-80CA-0985D4AE7563}" type="sibTrans" cxnId="{C627D98A-BC6C-4B90-A4D1-863D9A00985C}">
      <dgm:prSet/>
      <dgm:spPr/>
      <dgm:t>
        <a:bodyPr/>
        <a:lstStyle/>
        <a:p>
          <a:endParaRPr lang="en-CA"/>
        </a:p>
      </dgm:t>
    </dgm:pt>
    <dgm:pt modelId="{A75823BF-6668-43C9-B3FA-AE50578987A1}">
      <dgm:prSet custT="1"/>
      <dgm:spPr/>
      <dgm:t>
        <a:bodyPr/>
        <a:lstStyle/>
        <a:p>
          <a:pPr>
            <a:buNone/>
          </a:pPr>
          <a:r>
            <a:rPr lang="en-US" sz="1800" dirty="0"/>
            <a:t>Experiences of symptom dismissal in healthcare settings</a:t>
          </a:r>
        </a:p>
        <a:p>
          <a:pPr>
            <a:buNone/>
          </a:pPr>
          <a:r>
            <a:rPr lang="en-US" sz="1800" dirty="0"/>
            <a:t>Ongoing remote work</a:t>
          </a:r>
        </a:p>
      </dgm:t>
    </dgm:pt>
    <dgm:pt modelId="{D6682666-0030-433C-A91E-B9FB90C0D3A7}" type="parTrans" cxnId="{CE68BF89-8D47-4B92-A87B-7EE24F0F6263}">
      <dgm:prSet/>
      <dgm:spPr/>
      <dgm:t>
        <a:bodyPr/>
        <a:lstStyle/>
        <a:p>
          <a:endParaRPr lang="en-CA"/>
        </a:p>
      </dgm:t>
    </dgm:pt>
    <dgm:pt modelId="{B5375A0F-BDA7-42DE-9C58-BD00FD39BD26}" type="sibTrans" cxnId="{CE68BF89-8D47-4B92-A87B-7EE24F0F6263}">
      <dgm:prSet/>
      <dgm:spPr/>
      <dgm:t>
        <a:bodyPr/>
        <a:lstStyle/>
        <a:p>
          <a:endParaRPr lang="en-CA"/>
        </a:p>
      </dgm:t>
    </dgm:pt>
    <dgm:pt modelId="{D3912FD2-F355-452E-A071-7092CFBEF1F6}">
      <dgm:prSet custT="1"/>
      <dgm:spPr/>
      <dgm:t>
        <a:bodyPr/>
        <a:lstStyle/>
        <a:p>
          <a:pPr>
            <a:buFont typeface="Arial" panose="020B0604020202020204" pitchFamily="34" charset="0"/>
            <a:buChar char="•"/>
          </a:pPr>
          <a:r>
            <a:rPr lang="en-US" sz="1800" dirty="0"/>
            <a:t>Increased caregiving and work–family conflict</a:t>
          </a:r>
        </a:p>
      </dgm:t>
    </dgm:pt>
    <dgm:pt modelId="{2AD0FF2D-3D4F-420B-8276-A3D505116A00}" type="parTrans" cxnId="{F6CFE690-A7B9-450C-A45D-FCDDA8ED55B9}">
      <dgm:prSet/>
      <dgm:spPr/>
      <dgm:t>
        <a:bodyPr/>
        <a:lstStyle/>
        <a:p>
          <a:endParaRPr lang="en-CA"/>
        </a:p>
      </dgm:t>
    </dgm:pt>
    <dgm:pt modelId="{9A096F2B-C604-4DB3-8C40-14520C06A9CD}" type="sibTrans" cxnId="{F6CFE690-A7B9-450C-A45D-FCDDA8ED55B9}">
      <dgm:prSet/>
      <dgm:spPr/>
      <dgm:t>
        <a:bodyPr/>
        <a:lstStyle/>
        <a:p>
          <a:endParaRPr lang="en-CA"/>
        </a:p>
      </dgm:t>
    </dgm:pt>
    <dgm:pt modelId="{B6A1B489-1EF8-433A-B9CA-E1DC57E57FD0}">
      <dgm:prSet custT="1"/>
      <dgm:spPr/>
      <dgm:t>
        <a:bodyPr/>
        <a:lstStyle/>
        <a:p>
          <a:pPr>
            <a:buFont typeface="Arial" panose="020B0604020202020204" pitchFamily="34" charset="0"/>
            <a:buChar char="•"/>
          </a:pPr>
          <a:r>
            <a:rPr lang="en-US" sz="1800" dirty="0"/>
            <a:t>Burnout, isolation, uncertainty, concern for family abroad</a:t>
          </a:r>
        </a:p>
      </dgm:t>
    </dgm:pt>
    <dgm:pt modelId="{615D6959-EFA1-4394-B505-FF459FC108EF}" type="parTrans" cxnId="{BFE8664A-09D2-46E3-B310-3B3CD429BFE7}">
      <dgm:prSet/>
      <dgm:spPr/>
      <dgm:t>
        <a:bodyPr/>
        <a:lstStyle/>
        <a:p>
          <a:endParaRPr lang="en-CA"/>
        </a:p>
      </dgm:t>
    </dgm:pt>
    <dgm:pt modelId="{CA4FAF16-D1AF-4D18-A0E5-CF1EB24159F5}" type="sibTrans" cxnId="{BFE8664A-09D2-46E3-B310-3B3CD429BFE7}">
      <dgm:prSet/>
      <dgm:spPr/>
      <dgm:t>
        <a:bodyPr/>
        <a:lstStyle/>
        <a:p>
          <a:endParaRPr lang="en-CA"/>
        </a:p>
      </dgm:t>
    </dgm:pt>
    <dgm:pt modelId="{D2F36D08-BAE3-4772-95A5-12851F008422}">
      <dgm:prSet custT="1"/>
      <dgm:spPr/>
      <dgm:t>
        <a:bodyPr/>
        <a:lstStyle/>
        <a:p>
          <a:pPr>
            <a:buFont typeface="Arial" panose="020B0604020202020204" pitchFamily="34" charset="0"/>
            <a:buChar char="•"/>
          </a:pPr>
          <a:r>
            <a:rPr lang="en-US" sz="1800"/>
            <a:t>Limited services and social support; increased gender-based violence</a:t>
          </a:r>
        </a:p>
      </dgm:t>
    </dgm:pt>
    <dgm:pt modelId="{5A02C4E2-944C-4BD1-94E8-977C59A74536}" type="parTrans" cxnId="{9FC622DD-9C40-460A-98B8-AD3E06EC019F}">
      <dgm:prSet/>
      <dgm:spPr/>
      <dgm:t>
        <a:bodyPr/>
        <a:lstStyle/>
        <a:p>
          <a:endParaRPr lang="en-CA"/>
        </a:p>
      </dgm:t>
    </dgm:pt>
    <dgm:pt modelId="{7FA481A1-871F-464B-8A0A-2FBE118A7256}" type="sibTrans" cxnId="{9FC622DD-9C40-460A-98B8-AD3E06EC019F}">
      <dgm:prSet/>
      <dgm:spPr/>
      <dgm:t>
        <a:bodyPr/>
        <a:lstStyle/>
        <a:p>
          <a:endParaRPr lang="en-CA"/>
        </a:p>
      </dgm:t>
    </dgm:pt>
    <dgm:pt modelId="{E6B3F889-9E79-4E03-9DDE-EAE24BAB177D}">
      <dgm:prSet custT="1"/>
      <dgm:spPr/>
      <dgm:t>
        <a:bodyPr/>
        <a:lstStyle/>
        <a:p>
          <a:pPr>
            <a:buFont typeface="Arial" panose="020B0604020202020204" pitchFamily="34" charset="0"/>
            <a:buChar char="•"/>
          </a:pPr>
          <a:r>
            <a:rPr lang="en-US" sz="1800" dirty="0"/>
            <a:t>Immigration delays and reduced settlement/healthcare access for newcomers</a:t>
          </a:r>
        </a:p>
      </dgm:t>
    </dgm:pt>
    <dgm:pt modelId="{F612C575-472F-4211-8312-2AD2956AAB99}" type="parTrans" cxnId="{C119E2E0-B00A-4F73-8EAA-45DCCA92927A}">
      <dgm:prSet/>
      <dgm:spPr/>
      <dgm:t>
        <a:bodyPr/>
        <a:lstStyle/>
        <a:p>
          <a:endParaRPr lang="en-CA"/>
        </a:p>
      </dgm:t>
    </dgm:pt>
    <dgm:pt modelId="{24E3D3F4-836E-4906-95D4-E28363EEB155}" type="sibTrans" cxnId="{C119E2E0-B00A-4F73-8EAA-45DCCA92927A}">
      <dgm:prSet/>
      <dgm:spPr/>
      <dgm:t>
        <a:bodyPr/>
        <a:lstStyle/>
        <a:p>
          <a:endParaRPr lang="en-CA"/>
        </a:p>
      </dgm:t>
    </dgm:pt>
    <dgm:pt modelId="{9B5DC47A-5B8C-4F13-AD21-448A5649988E}">
      <dgm:prSet custT="1"/>
      <dgm:spPr/>
      <dgm:t>
        <a:bodyPr/>
        <a:lstStyle/>
        <a:p>
          <a:pPr>
            <a:buFont typeface="Arial" panose="020B0604020202020204" pitchFamily="34" charset="0"/>
            <a:buChar char="•"/>
          </a:pPr>
          <a:r>
            <a:rPr lang="en-US" sz="1800" dirty="0"/>
            <a:t>Resilience through skill-building, counselling, supports, and virtual connection</a:t>
          </a:r>
        </a:p>
      </dgm:t>
    </dgm:pt>
    <dgm:pt modelId="{958C17EC-619F-464E-8694-6EE84BF001AB}" type="parTrans" cxnId="{6195AC22-FF90-4DE6-9DB5-04856993B59B}">
      <dgm:prSet/>
      <dgm:spPr/>
      <dgm:t>
        <a:bodyPr/>
        <a:lstStyle/>
        <a:p>
          <a:endParaRPr lang="en-CA"/>
        </a:p>
      </dgm:t>
    </dgm:pt>
    <dgm:pt modelId="{1DA98D22-D496-4732-AAAD-50AF8CBF51D0}" type="sibTrans" cxnId="{6195AC22-FF90-4DE6-9DB5-04856993B59B}">
      <dgm:prSet/>
      <dgm:spPr/>
      <dgm:t>
        <a:bodyPr/>
        <a:lstStyle/>
        <a:p>
          <a:endParaRPr lang="en-CA"/>
        </a:p>
      </dgm:t>
    </dgm:pt>
    <dgm:pt modelId="{449992D1-7FAA-4742-9601-A6ABCE951B60}" type="pres">
      <dgm:prSet presAssocID="{C61AC2B8-CC4B-45C5-8FA1-4A0AC715DDFA}" presName="Name0" presStyleCnt="0">
        <dgm:presLayoutVars>
          <dgm:dir/>
          <dgm:animLvl val="lvl"/>
          <dgm:resizeHandles val="exact"/>
        </dgm:presLayoutVars>
      </dgm:prSet>
      <dgm:spPr/>
    </dgm:pt>
    <dgm:pt modelId="{D912B3F7-3480-4F72-B7E6-A5781A78953B}" type="pres">
      <dgm:prSet presAssocID="{6468E2D8-CF58-4E51-A6DE-F52D54BDEFCB}" presName="compositeNode" presStyleCnt="0">
        <dgm:presLayoutVars>
          <dgm:bulletEnabled val="1"/>
        </dgm:presLayoutVars>
      </dgm:prSet>
      <dgm:spPr/>
    </dgm:pt>
    <dgm:pt modelId="{A8110FC1-BB55-4390-9AEA-4E1B92DB3A8C}" type="pres">
      <dgm:prSet presAssocID="{6468E2D8-CF58-4E51-A6DE-F52D54BDEFCB}" presName="bgRect" presStyleLbl="node1" presStyleIdx="0" presStyleCnt="2"/>
      <dgm:spPr/>
    </dgm:pt>
    <dgm:pt modelId="{32EE514C-6C80-4907-8653-3D04C61F58A8}" type="pres">
      <dgm:prSet presAssocID="{6468E2D8-CF58-4E51-A6DE-F52D54BDEFCB}" presName="parentNode" presStyleLbl="node1" presStyleIdx="0" presStyleCnt="2">
        <dgm:presLayoutVars>
          <dgm:chMax val="0"/>
          <dgm:bulletEnabled val="1"/>
        </dgm:presLayoutVars>
      </dgm:prSet>
      <dgm:spPr/>
    </dgm:pt>
    <dgm:pt modelId="{293B28C6-4C90-416F-8B06-3BADFD6DA972}" type="pres">
      <dgm:prSet presAssocID="{6468E2D8-CF58-4E51-A6DE-F52D54BDEFCB}" presName="childNode" presStyleLbl="node1" presStyleIdx="0" presStyleCnt="2">
        <dgm:presLayoutVars>
          <dgm:bulletEnabled val="1"/>
        </dgm:presLayoutVars>
      </dgm:prSet>
      <dgm:spPr/>
    </dgm:pt>
    <dgm:pt modelId="{197840D5-C939-4C8A-93B1-A99A92662DFD}" type="pres">
      <dgm:prSet presAssocID="{20ED0A53-9ADC-4916-A93F-8B84C8D13186}" presName="hSp" presStyleCnt="0"/>
      <dgm:spPr/>
    </dgm:pt>
    <dgm:pt modelId="{8472ED35-0D37-4F83-A38C-834957CC5F23}" type="pres">
      <dgm:prSet presAssocID="{20ED0A53-9ADC-4916-A93F-8B84C8D13186}" presName="vProcSp" presStyleCnt="0"/>
      <dgm:spPr/>
    </dgm:pt>
    <dgm:pt modelId="{EBCDF9D0-DB4C-443C-8E6E-2BE3DD2FE0DA}" type="pres">
      <dgm:prSet presAssocID="{20ED0A53-9ADC-4916-A93F-8B84C8D13186}" presName="vSp1" presStyleCnt="0"/>
      <dgm:spPr/>
    </dgm:pt>
    <dgm:pt modelId="{A79BFD81-E87A-46C2-ADFA-8D5D3BB82236}" type="pres">
      <dgm:prSet presAssocID="{20ED0A53-9ADC-4916-A93F-8B84C8D13186}" presName="simulatedConn" presStyleLbl="solidFgAcc1" presStyleIdx="0" presStyleCnt="1"/>
      <dgm:spPr/>
    </dgm:pt>
    <dgm:pt modelId="{4EB39FD0-A294-4663-B5A8-0DCF94DFF060}" type="pres">
      <dgm:prSet presAssocID="{20ED0A53-9ADC-4916-A93F-8B84C8D13186}" presName="vSp2" presStyleCnt="0"/>
      <dgm:spPr/>
    </dgm:pt>
    <dgm:pt modelId="{774836C6-5CBA-4115-BC79-DC723A7D059A}" type="pres">
      <dgm:prSet presAssocID="{20ED0A53-9ADC-4916-A93F-8B84C8D13186}" presName="sibTrans" presStyleCnt="0"/>
      <dgm:spPr/>
    </dgm:pt>
    <dgm:pt modelId="{B4D558A9-8BF1-4604-A111-7B0B74EDF450}" type="pres">
      <dgm:prSet presAssocID="{C5C258AC-7A1A-487F-A904-A083DE6FA9C6}" presName="compositeNode" presStyleCnt="0">
        <dgm:presLayoutVars>
          <dgm:bulletEnabled val="1"/>
        </dgm:presLayoutVars>
      </dgm:prSet>
      <dgm:spPr/>
    </dgm:pt>
    <dgm:pt modelId="{073AADAE-1399-421B-9092-53A032250396}" type="pres">
      <dgm:prSet presAssocID="{C5C258AC-7A1A-487F-A904-A083DE6FA9C6}" presName="bgRect" presStyleLbl="node1" presStyleIdx="1" presStyleCnt="2"/>
      <dgm:spPr/>
    </dgm:pt>
    <dgm:pt modelId="{BAC1081F-CE44-4B4D-9F6A-8BEA0BA3EB1C}" type="pres">
      <dgm:prSet presAssocID="{C5C258AC-7A1A-487F-A904-A083DE6FA9C6}" presName="parentNode" presStyleLbl="node1" presStyleIdx="1" presStyleCnt="2">
        <dgm:presLayoutVars>
          <dgm:chMax val="0"/>
          <dgm:bulletEnabled val="1"/>
        </dgm:presLayoutVars>
      </dgm:prSet>
      <dgm:spPr/>
    </dgm:pt>
    <dgm:pt modelId="{F8C87A44-4F1E-4120-BBF0-3EA8479108E5}" type="pres">
      <dgm:prSet presAssocID="{C5C258AC-7A1A-487F-A904-A083DE6FA9C6}" presName="childNode" presStyleLbl="node1" presStyleIdx="1" presStyleCnt="2">
        <dgm:presLayoutVars>
          <dgm:bulletEnabled val="1"/>
        </dgm:presLayoutVars>
      </dgm:prSet>
      <dgm:spPr/>
    </dgm:pt>
  </dgm:ptLst>
  <dgm:cxnLst>
    <dgm:cxn modelId="{9992F10F-7FFF-403B-8C14-12B12167C7CA}" srcId="{C5C258AC-7A1A-487F-A904-A083DE6FA9C6}" destId="{325D1E65-5143-42B4-97F2-191ADD3B0FA7}" srcOrd="0" destOrd="0" parTransId="{1500E9DC-8F05-45A6-A3A9-113ABC0984CF}" sibTransId="{DE70C88A-6B28-4880-882B-4FABF3427AE4}"/>
    <dgm:cxn modelId="{6D029111-0A36-4F39-8D15-379EAF4BEFCA}" type="presOf" srcId="{58BC0901-AD88-4C09-8174-3C90FD33BB70}" destId="{293B28C6-4C90-416F-8B06-3BADFD6DA972}" srcOrd="0" destOrd="0" presId="urn:microsoft.com/office/officeart/2005/8/layout/hProcess7"/>
    <dgm:cxn modelId="{6195AC22-FF90-4DE6-9DB5-04856993B59B}" srcId="{6468E2D8-CF58-4E51-A6DE-F52D54BDEFCB}" destId="{9B5DC47A-5B8C-4F13-AD21-448A5649988E}" srcOrd="5" destOrd="0" parTransId="{958C17EC-619F-464E-8694-6EE84BF001AB}" sibTransId="{1DA98D22-D496-4732-AAAD-50AF8CBF51D0}"/>
    <dgm:cxn modelId="{F0F62623-B0B2-4809-854F-1AD5A1D2AE92}" type="presOf" srcId="{6468E2D8-CF58-4E51-A6DE-F52D54BDEFCB}" destId="{A8110FC1-BB55-4390-9AEA-4E1B92DB3A8C}" srcOrd="0" destOrd="0" presId="urn:microsoft.com/office/officeart/2005/8/layout/hProcess7"/>
    <dgm:cxn modelId="{F97EBE32-D062-4669-890C-48D4B100AB97}" type="presOf" srcId="{D3912FD2-F355-452E-A071-7092CFBEF1F6}" destId="{293B28C6-4C90-416F-8B06-3BADFD6DA972}" srcOrd="0" destOrd="1" presId="urn:microsoft.com/office/officeart/2005/8/layout/hProcess7"/>
    <dgm:cxn modelId="{1E1D6538-5466-4669-9CD1-2EE039ED45E1}" type="presOf" srcId="{7570BC2B-5711-419A-BACF-017ABC3F23D4}" destId="{F8C87A44-4F1E-4120-BBF0-3EA8479108E5}" srcOrd="0" destOrd="1" presId="urn:microsoft.com/office/officeart/2005/8/layout/hProcess7"/>
    <dgm:cxn modelId="{E87D2269-F20C-4975-8732-7D63AC2B2703}" type="presOf" srcId="{D2F36D08-BAE3-4772-95A5-12851F008422}" destId="{293B28C6-4C90-416F-8B06-3BADFD6DA972}" srcOrd="0" destOrd="3" presId="urn:microsoft.com/office/officeart/2005/8/layout/hProcess7"/>
    <dgm:cxn modelId="{BFE8664A-09D2-46E3-B310-3B3CD429BFE7}" srcId="{6468E2D8-CF58-4E51-A6DE-F52D54BDEFCB}" destId="{B6A1B489-1EF8-433A-B9CA-E1DC57E57FD0}" srcOrd="2" destOrd="0" parTransId="{615D6959-EFA1-4394-B505-FF459FC108EF}" sibTransId="{CA4FAF16-D1AF-4D18-A0E5-CF1EB24159F5}"/>
    <dgm:cxn modelId="{F36A8356-C304-4BDC-98F4-74A88165336C}" srcId="{C61AC2B8-CC4B-45C5-8FA1-4A0AC715DDFA}" destId="{C5C258AC-7A1A-487F-A904-A083DE6FA9C6}" srcOrd="1" destOrd="0" parTransId="{15B588A6-A784-4DBB-B541-174BEE43E835}" sibTransId="{5D9D3F0F-8615-402D-BF0A-6A7A7725C4E3}"/>
    <dgm:cxn modelId="{DEDB1E82-25DE-4770-9ECA-BC36CAA734A8}" type="presOf" srcId="{E6B3F889-9E79-4E03-9DDE-EAE24BAB177D}" destId="{293B28C6-4C90-416F-8B06-3BADFD6DA972}" srcOrd="0" destOrd="4" presId="urn:microsoft.com/office/officeart/2005/8/layout/hProcess7"/>
    <dgm:cxn modelId="{CE68BF89-8D47-4B92-A87B-7EE24F0F6263}" srcId="{C5C258AC-7A1A-487F-A904-A083DE6FA9C6}" destId="{A75823BF-6668-43C9-B3FA-AE50578987A1}" srcOrd="2" destOrd="0" parTransId="{D6682666-0030-433C-A91E-B9FB90C0D3A7}" sibTransId="{B5375A0F-BDA7-42DE-9C58-BD00FD39BD26}"/>
    <dgm:cxn modelId="{C627D98A-BC6C-4B90-A4D1-863D9A00985C}" srcId="{C5C258AC-7A1A-487F-A904-A083DE6FA9C6}" destId="{7570BC2B-5711-419A-BACF-017ABC3F23D4}" srcOrd="1" destOrd="0" parTransId="{913151C3-352B-4388-B587-8A0BC7603A70}" sibTransId="{72D8D066-2833-48C3-80CA-0985D4AE7563}"/>
    <dgm:cxn modelId="{F6CFE690-A7B9-450C-A45D-FCDDA8ED55B9}" srcId="{6468E2D8-CF58-4E51-A6DE-F52D54BDEFCB}" destId="{D3912FD2-F355-452E-A071-7092CFBEF1F6}" srcOrd="1" destOrd="0" parTransId="{2AD0FF2D-3D4F-420B-8276-A3D505116A00}" sibTransId="{9A096F2B-C604-4DB3-8C40-14520C06A9CD}"/>
    <dgm:cxn modelId="{8EDBC9A0-EDCD-496A-B1D3-BBF35309D891}" type="presOf" srcId="{C61AC2B8-CC4B-45C5-8FA1-4A0AC715DDFA}" destId="{449992D1-7FAA-4742-9601-A6ABCE951B60}" srcOrd="0" destOrd="0" presId="urn:microsoft.com/office/officeart/2005/8/layout/hProcess7"/>
    <dgm:cxn modelId="{EE111AA2-080E-4D0A-8E4B-14246AD6C3C8}" type="presOf" srcId="{A75823BF-6668-43C9-B3FA-AE50578987A1}" destId="{F8C87A44-4F1E-4120-BBF0-3EA8479108E5}" srcOrd="0" destOrd="2" presId="urn:microsoft.com/office/officeart/2005/8/layout/hProcess7"/>
    <dgm:cxn modelId="{126FF9A2-1957-426E-888E-6E085ED44FF6}" type="presOf" srcId="{C5C258AC-7A1A-487F-A904-A083DE6FA9C6}" destId="{BAC1081F-CE44-4B4D-9F6A-8BEA0BA3EB1C}" srcOrd="1" destOrd="0" presId="urn:microsoft.com/office/officeart/2005/8/layout/hProcess7"/>
    <dgm:cxn modelId="{CE16F4B8-6C67-41FA-BEEE-90DFB1B7E7EC}" type="presOf" srcId="{9B5DC47A-5B8C-4F13-AD21-448A5649988E}" destId="{293B28C6-4C90-416F-8B06-3BADFD6DA972}" srcOrd="0" destOrd="5" presId="urn:microsoft.com/office/officeart/2005/8/layout/hProcess7"/>
    <dgm:cxn modelId="{27E354C8-D13E-4445-9E32-E658A519866B}" type="presOf" srcId="{6468E2D8-CF58-4E51-A6DE-F52D54BDEFCB}" destId="{32EE514C-6C80-4907-8653-3D04C61F58A8}" srcOrd="1" destOrd="0" presId="urn:microsoft.com/office/officeart/2005/8/layout/hProcess7"/>
    <dgm:cxn modelId="{9FC622DD-9C40-460A-98B8-AD3E06EC019F}" srcId="{6468E2D8-CF58-4E51-A6DE-F52D54BDEFCB}" destId="{D2F36D08-BAE3-4772-95A5-12851F008422}" srcOrd="3" destOrd="0" parTransId="{5A02C4E2-944C-4BD1-94E8-977C59A74536}" sibTransId="{7FA481A1-871F-464B-8A0A-2FBE118A7256}"/>
    <dgm:cxn modelId="{C119E2E0-B00A-4F73-8EAA-45DCCA92927A}" srcId="{6468E2D8-CF58-4E51-A6DE-F52D54BDEFCB}" destId="{E6B3F889-9E79-4E03-9DDE-EAE24BAB177D}" srcOrd="4" destOrd="0" parTransId="{F612C575-472F-4211-8312-2AD2956AAB99}" sibTransId="{24E3D3F4-836E-4906-95D4-E28363EEB155}"/>
    <dgm:cxn modelId="{730007E1-054F-461A-AF15-F94E7680BF6D}" type="presOf" srcId="{C5C258AC-7A1A-487F-A904-A083DE6FA9C6}" destId="{073AADAE-1399-421B-9092-53A032250396}" srcOrd="0" destOrd="0" presId="urn:microsoft.com/office/officeart/2005/8/layout/hProcess7"/>
    <dgm:cxn modelId="{449F24E8-11A4-4266-837E-08476620F327}" type="presOf" srcId="{B6A1B489-1EF8-433A-B9CA-E1DC57E57FD0}" destId="{293B28C6-4C90-416F-8B06-3BADFD6DA972}" srcOrd="0" destOrd="2" presId="urn:microsoft.com/office/officeart/2005/8/layout/hProcess7"/>
    <dgm:cxn modelId="{4757B0F3-796F-4A6B-A51C-979DC07B9688}" type="presOf" srcId="{325D1E65-5143-42B4-97F2-191ADD3B0FA7}" destId="{F8C87A44-4F1E-4120-BBF0-3EA8479108E5}" srcOrd="0" destOrd="0" presId="urn:microsoft.com/office/officeart/2005/8/layout/hProcess7"/>
    <dgm:cxn modelId="{8689F0F8-574A-4246-BCBF-9746BB3A0F1E}" srcId="{C61AC2B8-CC4B-45C5-8FA1-4A0AC715DDFA}" destId="{6468E2D8-CF58-4E51-A6DE-F52D54BDEFCB}" srcOrd="0" destOrd="0" parTransId="{DFEC2FBB-61BF-4AE4-BF79-FDD9DC3BCA57}" sibTransId="{20ED0A53-9ADC-4916-A93F-8B84C8D13186}"/>
    <dgm:cxn modelId="{227D47FB-1043-4DB7-9759-0229A96C88B2}" srcId="{6468E2D8-CF58-4E51-A6DE-F52D54BDEFCB}" destId="{58BC0901-AD88-4C09-8174-3C90FD33BB70}" srcOrd="0" destOrd="0" parTransId="{8862E050-F904-4F64-8CB6-0919F82861F0}" sibTransId="{19B3C7DA-EE3B-4A2C-89DA-148BF7D89FE6}"/>
    <dgm:cxn modelId="{D1119FCF-F89D-4A07-B7C8-E6B6D598CDE2}" type="presParOf" srcId="{449992D1-7FAA-4742-9601-A6ABCE951B60}" destId="{D912B3F7-3480-4F72-B7E6-A5781A78953B}" srcOrd="0" destOrd="0" presId="urn:microsoft.com/office/officeart/2005/8/layout/hProcess7"/>
    <dgm:cxn modelId="{5EA9CAE2-2A5B-4586-966C-C32C9519B0DC}" type="presParOf" srcId="{D912B3F7-3480-4F72-B7E6-A5781A78953B}" destId="{A8110FC1-BB55-4390-9AEA-4E1B92DB3A8C}" srcOrd="0" destOrd="0" presId="urn:microsoft.com/office/officeart/2005/8/layout/hProcess7"/>
    <dgm:cxn modelId="{D54B40CA-0288-4840-9C87-04CECC4E1965}" type="presParOf" srcId="{D912B3F7-3480-4F72-B7E6-A5781A78953B}" destId="{32EE514C-6C80-4907-8653-3D04C61F58A8}" srcOrd="1" destOrd="0" presId="urn:microsoft.com/office/officeart/2005/8/layout/hProcess7"/>
    <dgm:cxn modelId="{AB0EA8D9-4319-4843-BF9E-0E53F744679B}" type="presParOf" srcId="{D912B3F7-3480-4F72-B7E6-A5781A78953B}" destId="{293B28C6-4C90-416F-8B06-3BADFD6DA972}" srcOrd="2" destOrd="0" presId="urn:microsoft.com/office/officeart/2005/8/layout/hProcess7"/>
    <dgm:cxn modelId="{81A4127A-31F0-41D2-B4CA-728C8583B00C}" type="presParOf" srcId="{449992D1-7FAA-4742-9601-A6ABCE951B60}" destId="{197840D5-C939-4C8A-93B1-A99A92662DFD}" srcOrd="1" destOrd="0" presId="urn:microsoft.com/office/officeart/2005/8/layout/hProcess7"/>
    <dgm:cxn modelId="{C0615BAE-79C7-4D55-882F-9E8065B31A57}" type="presParOf" srcId="{449992D1-7FAA-4742-9601-A6ABCE951B60}" destId="{8472ED35-0D37-4F83-A38C-834957CC5F23}" srcOrd="2" destOrd="0" presId="urn:microsoft.com/office/officeart/2005/8/layout/hProcess7"/>
    <dgm:cxn modelId="{0ED57205-F2D7-46CC-ACE4-6B1F3C338F9D}" type="presParOf" srcId="{8472ED35-0D37-4F83-A38C-834957CC5F23}" destId="{EBCDF9D0-DB4C-443C-8E6E-2BE3DD2FE0DA}" srcOrd="0" destOrd="0" presId="urn:microsoft.com/office/officeart/2005/8/layout/hProcess7"/>
    <dgm:cxn modelId="{090C102C-CF49-4EA8-BDE0-036868B30B71}" type="presParOf" srcId="{8472ED35-0D37-4F83-A38C-834957CC5F23}" destId="{A79BFD81-E87A-46C2-ADFA-8D5D3BB82236}" srcOrd="1" destOrd="0" presId="urn:microsoft.com/office/officeart/2005/8/layout/hProcess7"/>
    <dgm:cxn modelId="{AB9F78B0-7D73-484F-B554-BB427F65B7FD}" type="presParOf" srcId="{8472ED35-0D37-4F83-A38C-834957CC5F23}" destId="{4EB39FD0-A294-4663-B5A8-0DCF94DFF060}" srcOrd="2" destOrd="0" presId="urn:microsoft.com/office/officeart/2005/8/layout/hProcess7"/>
    <dgm:cxn modelId="{15C19740-40EC-4423-804A-DAE304F00D1F}" type="presParOf" srcId="{449992D1-7FAA-4742-9601-A6ABCE951B60}" destId="{774836C6-5CBA-4115-BC79-DC723A7D059A}" srcOrd="3" destOrd="0" presId="urn:microsoft.com/office/officeart/2005/8/layout/hProcess7"/>
    <dgm:cxn modelId="{1B9431E7-B6BF-4554-828B-B2A2121026B1}" type="presParOf" srcId="{449992D1-7FAA-4742-9601-A6ABCE951B60}" destId="{B4D558A9-8BF1-4604-A111-7B0B74EDF450}" srcOrd="4" destOrd="0" presId="urn:microsoft.com/office/officeart/2005/8/layout/hProcess7"/>
    <dgm:cxn modelId="{84A6C34A-2635-4144-ABF1-89D82FD0DEE0}" type="presParOf" srcId="{B4D558A9-8BF1-4604-A111-7B0B74EDF450}" destId="{073AADAE-1399-421B-9092-53A032250396}" srcOrd="0" destOrd="0" presId="urn:microsoft.com/office/officeart/2005/8/layout/hProcess7"/>
    <dgm:cxn modelId="{B97DFB89-9A0D-41BD-BD1F-EAD202925408}" type="presParOf" srcId="{B4D558A9-8BF1-4604-A111-7B0B74EDF450}" destId="{BAC1081F-CE44-4B4D-9F6A-8BEA0BA3EB1C}" srcOrd="1" destOrd="0" presId="urn:microsoft.com/office/officeart/2005/8/layout/hProcess7"/>
    <dgm:cxn modelId="{719E32CA-8403-44B6-BFAC-70BEBEEFB74C}" type="presParOf" srcId="{B4D558A9-8BF1-4604-A111-7B0B74EDF450}" destId="{F8C87A44-4F1E-4120-BBF0-3EA8479108E5}" srcOrd="2" destOrd="0" presId="urn:microsoft.com/office/officeart/2005/8/layout/hProcess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BD8276A7-E6ED-4FE7-9532-93B7384D8F11}" type="doc">
      <dgm:prSet loTypeId="urn:microsoft.com/office/officeart/2008/layout/LinedList" loCatId="list" qsTypeId="urn:microsoft.com/office/officeart/2005/8/quickstyle/simple1" qsCatId="simple" csTypeId="urn:microsoft.com/office/officeart/2005/8/colors/accent5_1" csCatId="accent5" phldr="1"/>
      <dgm:spPr/>
      <dgm:t>
        <a:bodyPr/>
        <a:lstStyle/>
        <a:p>
          <a:endParaRPr lang="en-CA"/>
        </a:p>
      </dgm:t>
    </dgm:pt>
    <dgm:pt modelId="{B579E3DB-74C0-48CC-8A26-65702D0DFBB3}">
      <dgm:prSet/>
      <dgm:spPr/>
      <dgm:t>
        <a:bodyPr/>
        <a:lstStyle/>
        <a:p>
          <a:r>
            <a:rPr lang="en-CA" dirty="0"/>
            <a:t>Travel challenges during COVID-19</a:t>
          </a:r>
        </a:p>
      </dgm:t>
    </dgm:pt>
    <dgm:pt modelId="{E0E0DAA0-AD15-45CB-8B23-A39A3025073C}" type="parTrans" cxnId="{4175A195-D327-43A0-AE38-43AE2A0AF78A}">
      <dgm:prSet/>
      <dgm:spPr/>
      <dgm:t>
        <a:bodyPr/>
        <a:lstStyle/>
        <a:p>
          <a:endParaRPr lang="en-CA"/>
        </a:p>
      </dgm:t>
    </dgm:pt>
    <dgm:pt modelId="{DF59F2CA-C702-4AFE-856A-E0EF2FC1773A}" type="sibTrans" cxnId="{4175A195-D327-43A0-AE38-43AE2A0AF78A}">
      <dgm:prSet/>
      <dgm:spPr/>
      <dgm:t>
        <a:bodyPr/>
        <a:lstStyle/>
        <a:p>
          <a:endParaRPr lang="en-CA"/>
        </a:p>
      </dgm:t>
    </dgm:pt>
    <dgm:pt modelId="{4A9D7A59-ED89-46B3-8F26-F0B69D3EA336}">
      <dgm:prSet/>
      <dgm:spPr/>
      <dgm:t>
        <a:bodyPr/>
        <a:lstStyle/>
        <a:p>
          <a:r>
            <a:rPr lang="en-CA"/>
            <a:t>Government supports as economic coping mechanisms</a:t>
          </a:r>
          <a:endParaRPr lang="en-CA" dirty="0"/>
        </a:p>
      </dgm:t>
    </dgm:pt>
    <dgm:pt modelId="{A52B9448-A1F5-4525-A308-C749FD26A0F4}" type="parTrans" cxnId="{85BA03B9-A58B-48AB-8E7B-C52FDCB0FA7E}">
      <dgm:prSet/>
      <dgm:spPr/>
    </dgm:pt>
    <dgm:pt modelId="{ADD4A38D-06DA-4585-8BAA-D4ABA123217C}" type="sibTrans" cxnId="{85BA03B9-A58B-48AB-8E7B-C52FDCB0FA7E}">
      <dgm:prSet/>
      <dgm:spPr/>
    </dgm:pt>
    <dgm:pt modelId="{B74A50D4-DA77-4783-BF71-05A10FF267E4}">
      <dgm:prSet/>
      <dgm:spPr/>
      <dgm:t>
        <a:bodyPr/>
        <a:lstStyle/>
        <a:p>
          <a:r>
            <a:rPr lang="en-CA"/>
            <a:t>Access barriers to government supports</a:t>
          </a:r>
          <a:endParaRPr lang="en-CA" dirty="0"/>
        </a:p>
      </dgm:t>
    </dgm:pt>
    <dgm:pt modelId="{329E7A37-60D6-4DFB-ACA0-4E2C2F74DA1D}" type="parTrans" cxnId="{82F5D430-07D3-4ED8-9C9B-46FA5204110A}">
      <dgm:prSet/>
      <dgm:spPr/>
    </dgm:pt>
    <dgm:pt modelId="{602D86F1-F8BA-48CC-8097-59AC043FC598}" type="sibTrans" cxnId="{82F5D430-07D3-4ED8-9C9B-46FA5204110A}">
      <dgm:prSet/>
      <dgm:spPr/>
    </dgm:pt>
    <dgm:pt modelId="{77148949-8191-491E-B386-A17BC1D7A2B3}" type="pres">
      <dgm:prSet presAssocID="{BD8276A7-E6ED-4FE7-9532-93B7384D8F11}" presName="vert0" presStyleCnt="0">
        <dgm:presLayoutVars>
          <dgm:dir/>
          <dgm:animOne val="branch"/>
          <dgm:animLvl val="lvl"/>
        </dgm:presLayoutVars>
      </dgm:prSet>
      <dgm:spPr/>
    </dgm:pt>
    <dgm:pt modelId="{2EF1C2A1-4A43-4CD1-AA0C-678D9E07696A}" type="pres">
      <dgm:prSet presAssocID="{B579E3DB-74C0-48CC-8A26-65702D0DFBB3}" presName="thickLine" presStyleLbl="alignNode1" presStyleIdx="0" presStyleCnt="3"/>
      <dgm:spPr/>
    </dgm:pt>
    <dgm:pt modelId="{5D19625C-3EC4-4033-B4EA-AFCE396F4D12}" type="pres">
      <dgm:prSet presAssocID="{B579E3DB-74C0-48CC-8A26-65702D0DFBB3}" presName="horz1" presStyleCnt="0"/>
      <dgm:spPr/>
    </dgm:pt>
    <dgm:pt modelId="{6F33A66C-4894-474B-9561-EE8A38CC891A}" type="pres">
      <dgm:prSet presAssocID="{B579E3DB-74C0-48CC-8A26-65702D0DFBB3}" presName="tx1" presStyleLbl="revTx" presStyleIdx="0" presStyleCnt="3"/>
      <dgm:spPr/>
    </dgm:pt>
    <dgm:pt modelId="{B4AE68BB-BA21-4C38-9F28-06C2F37FD544}" type="pres">
      <dgm:prSet presAssocID="{B579E3DB-74C0-48CC-8A26-65702D0DFBB3}" presName="vert1" presStyleCnt="0"/>
      <dgm:spPr/>
    </dgm:pt>
    <dgm:pt modelId="{94D51EA5-E1EC-48D0-BDD2-F37771CCB164}" type="pres">
      <dgm:prSet presAssocID="{4A9D7A59-ED89-46B3-8F26-F0B69D3EA336}" presName="thickLine" presStyleLbl="alignNode1" presStyleIdx="1" presStyleCnt="3"/>
      <dgm:spPr/>
    </dgm:pt>
    <dgm:pt modelId="{669BF190-A9AB-4493-841A-F6B9B153A4A2}" type="pres">
      <dgm:prSet presAssocID="{4A9D7A59-ED89-46B3-8F26-F0B69D3EA336}" presName="horz1" presStyleCnt="0"/>
      <dgm:spPr/>
    </dgm:pt>
    <dgm:pt modelId="{55D43A51-ED13-4386-AB10-D09C6FE6F468}" type="pres">
      <dgm:prSet presAssocID="{4A9D7A59-ED89-46B3-8F26-F0B69D3EA336}" presName="tx1" presStyleLbl="revTx" presStyleIdx="1" presStyleCnt="3"/>
      <dgm:spPr/>
    </dgm:pt>
    <dgm:pt modelId="{416AADB8-9D83-4426-BE56-D1CBBDBD7503}" type="pres">
      <dgm:prSet presAssocID="{4A9D7A59-ED89-46B3-8F26-F0B69D3EA336}" presName="vert1" presStyleCnt="0"/>
      <dgm:spPr/>
    </dgm:pt>
    <dgm:pt modelId="{DFB160C6-2299-4DA0-BBBC-3A45CB612433}" type="pres">
      <dgm:prSet presAssocID="{B74A50D4-DA77-4783-BF71-05A10FF267E4}" presName="thickLine" presStyleLbl="alignNode1" presStyleIdx="2" presStyleCnt="3"/>
      <dgm:spPr/>
    </dgm:pt>
    <dgm:pt modelId="{EB9C6321-5776-45F1-B744-A333CB753512}" type="pres">
      <dgm:prSet presAssocID="{B74A50D4-DA77-4783-BF71-05A10FF267E4}" presName="horz1" presStyleCnt="0"/>
      <dgm:spPr/>
    </dgm:pt>
    <dgm:pt modelId="{36EEC81C-D198-46BC-9159-D6024B1FE678}" type="pres">
      <dgm:prSet presAssocID="{B74A50D4-DA77-4783-BF71-05A10FF267E4}" presName="tx1" presStyleLbl="revTx" presStyleIdx="2" presStyleCnt="3"/>
      <dgm:spPr/>
    </dgm:pt>
    <dgm:pt modelId="{2F8683C5-1A07-40E1-9F7C-2044DF315958}" type="pres">
      <dgm:prSet presAssocID="{B74A50D4-DA77-4783-BF71-05A10FF267E4}" presName="vert1" presStyleCnt="0"/>
      <dgm:spPr/>
    </dgm:pt>
  </dgm:ptLst>
  <dgm:cxnLst>
    <dgm:cxn modelId="{BCFE792D-8BCC-4655-944C-3E62393564F4}" type="presOf" srcId="{B74A50D4-DA77-4783-BF71-05A10FF267E4}" destId="{36EEC81C-D198-46BC-9159-D6024B1FE678}" srcOrd="0" destOrd="0" presId="urn:microsoft.com/office/officeart/2008/layout/LinedList"/>
    <dgm:cxn modelId="{82F5D430-07D3-4ED8-9C9B-46FA5204110A}" srcId="{BD8276A7-E6ED-4FE7-9532-93B7384D8F11}" destId="{B74A50D4-DA77-4783-BF71-05A10FF267E4}" srcOrd="2" destOrd="0" parTransId="{329E7A37-60D6-4DFB-ACA0-4E2C2F74DA1D}" sibTransId="{602D86F1-F8BA-48CC-8097-59AC043FC598}"/>
    <dgm:cxn modelId="{4175A195-D327-43A0-AE38-43AE2A0AF78A}" srcId="{BD8276A7-E6ED-4FE7-9532-93B7384D8F11}" destId="{B579E3DB-74C0-48CC-8A26-65702D0DFBB3}" srcOrd="0" destOrd="0" parTransId="{E0E0DAA0-AD15-45CB-8B23-A39A3025073C}" sibTransId="{DF59F2CA-C702-4AFE-856A-E0EF2FC1773A}"/>
    <dgm:cxn modelId="{15AC6AB2-D546-443A-88EE-C7D1A8C7939B}" type="presOf" srcId="{B579E3DB-74C0-48CC-8A26-65702D0DFBB3}" destId="{6F33A66C-4894-474B-9561-EE8A38CC891A}" srcOrd="0" destOrd="0" presId="urn:microsoft.com/office/officeart/2008/layout/LinedList"/>
    <dgm:cxn modelId="{85BA03B9-A58B-48AB-8E7B-C52FDCB0FA7E}" srcId="{BD8276A7-E6ED-4FE7-9532-93B7384D8F11}" destId="{4A9D7A59-ED89-46B3-8F26-F0B69D3EA336}" srcOrd="1" destOrd="0" parTransId="{A52B9448-A1F5-4525-A308-C749FD26A0F4}" sibTransId="{ADD4A38D-06DA-4585-8BAA-D4ABA123217C}"/>
    <dgm:cxn modelId="{FD80AFBC-0B85-40AF-8F12-DF4D5EB1DF80}" type="presOf" srcId="{4A9D7A59-ED89-46B3-8F26-F0B69D3EA336}" destId="{55D43A51-ED13-4386-AB10-D09C6FE6F468}" srcOrd="0" destOrd="0" presId="urn:microsoft.com/office/officeart/2008/layout/LinedList"/>
    <dgm:cxn modelId="{416F66F8-ADB8-4262-95B9-420D89F3144D}" type="presOf" srcId="{BD8276A7-E6ED-4FE7-9532-93B7384D8F11}" destId="{77148949-8191-491E-B386-A17BC1D7A2B3}" srcOrd="0" destOrd="0" presId="urn:microsoft.com/office/officeart/2008/layout/LinedList"/>
    <dgm:cxn modelId="{BA19AF6A-7835-4D9A-8C0F-D5A7FD00CB9D}" type="presParOf" srcId="{77148949-8191-491E-B386-A17BC1D7A2B3}" destId="{2EF1C2A1-4A43-4CD1-AA0C-678D9E07696A}" srcOrd="0" destOrd="0" presId="urn:microsoft.com/office/officeart/2008/layout/LinedList"/>
    <dgm:cxn modelId="{E93C7E7B-B839-4340-8853-CA0620A04058}" type="presParOf" srcId="{77148949-8191-491E-B386-A17BC1D7A2B3}" destId="{5D19625C-3EC4-4033-B4EA-AFCE396F4D12}" srcOrd="1" destOrd="0" presId="urn:microsoft.com/office/officeart/2008/layout/LinedList"/>
    <dgm:cxn modelId="{C545E28B-9F8D-4ABF-9F77-6E9B0BDE7CC9}" type="presParOf" srcId="{5D19625C-3EC4-4033-B4EA-AFCE396F4D12}" destId="{6F33A66C-4894-474B-9561-EE8A38CC891A}" srcOrd="0" destOrd="0" presId="urn:microsoft.com/office/officeart/2008/layout/LinedList"/>
    <dgm:cxn modelId="{10F5C262-A434-46FA-9F36-922FBDD7466D}" type="presParOf" srcId="{5D19625C-3EC4-4033-B4EA-AFCE396F4D12}" destId="{B4AE68BB-BA21-4C38-9F28-06C2F37FD544}" srcOrd="1" destOrd="0" presId="urn:microsoft.com/office/officeart/2008/layout/LinedList"/>
    <dgm:cxn modelId="{9BEF001D-6F1A-456D-8F23-6835C38FFB84}" type="presParOf" srcId="{77148949-8191-491E-B386-A17BC1D7A2B3}" destId="{94D51EA5-E1EC-48D0-BDD2-F37771CCB164}" srcOrd="2" destOrd="0" presId="urn:microsoft.com/office/officeart/2008/layout/LinedList"/>
    <dgm:cxn modelId="{7C84BD57-2A2F-4C60-825C-0D79D03950D4}" type="presParOf" srcId="{77148949-8191-491E-B386-A17BC1D7A2B3}" destId="{669BF190-A9AB-4493-841A-F6B9B153A4A2}" srcOrd="3" destOrd="0" presId="urn:microsoft.com/office/officeart/2008/layout/LinedList"/>
    <dgm:cxn modelId="{FEF187EF-4B6D-4C58-A213-3824083F43AC}" type="presParOf" srcId="{669BF190-A9AB-4493-841A-F6B9B153A4A2}" destId="{55D43A51-ED13-4386-AB10-D09C6FE6F468}" srcOrd="0" destOrd="0" presId="urn:microsoft.com/office/officeart/2008/layout/LinedList"/>
    <dgm:cxn modelId="{21F4C6DA-61D2-47AA-92E8-033F8CABCFA2}" type="presParOf" srcId="{669BF190-A9AB-4493-841A-F6B9B153A4A2}" destId="{416AADB8-9D83-4426-BE56-D1CBBDBD7503}" srcOrd="1" destOrd="0" presId="urn:microsoft.com/office/officeart/2008/layout/LinedList"/>
    <dgm:cxn modelId="{184BCB5E-F910-4E24-BA1D-DB97AA35C580}" type="presParOf" srcId="{77148949-8191-491E-B386-A17BC1D7A2B3}" destId="{DFB160C6-2299-4DA0-BBBC-3A45CB612433}" srcOrd="4" destOrd="0" presId="urn:microsoft.com/office/officeart/2008/layout/LinedList"/>
    <dgm:cxn modelId="{3356FC8E-4AB3-4270-80EB-30E74855F724}" type="presParOf" srcId="{77148949-8191-491E-B386-A17BC1D7A2B3}" destId="{EB9C6321-5776-45F1-B744-A333CB753512}" srcOrd="5" destOrd="0" presId="urn:microsoft.com/office/officeart/2008/layout/LinedList"/>
    <dgm:cxn modelId="{37B218B6-D132-4B1F-96A7-77C05671F96A}" type="presParOf" srcId="{EB9C6321-5776-45F1-B744-A333CB753512}" destId="{36EEC81C-D198-46BC-9159-D6024B1FE678}" srcOrd="0" destOrd="0" presId="urn:microsoft.com/office/officeart/2008/layout/LinedList"/>
    <dgm:cxn modelId="{EDFF158D-1144-402E-9BF9-3CFBAD4C75AD}" type="presParOf" srcId="{EB9C6321-5776-45F1-B744-A333CB753512}" destId="{2F8683C5-1A07-40E1-9F7C-2044DF315958}"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602358F4-F0D2-4574-B57A-14DCD06EC528}"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CA"/>
        </a:p>
      </dgm:t>
    </dgm:pt>
    <dgm:pt modelId="{F234A773-A23D-4ECC-8560-F28458C4206B}">
      <dgm:prSet custT="1"/>
      <dgm:spPr/>
      <dgm:t>
        <a:bodyPr/>
        <a:lstStyle/>
        <a:p>
          <a:r>
            <a:rPr lang="en-US" sz="2400"/>
            <a:t>Foster belonging through community-building and intersectional supports</a:t>
          </a:r>
          <a:endParaRPr lang="en-CA" sz="2400"/>
        </a:p>
      </dgm:t>
    </dgm:pt>
    <dgm:pt modelId="{290B3212-460D-4A34-AB74-CEE2B616946C}" type="parTrans" cxnId="{BB24F130-B150-4DD4-8820-9560AED01695}">
      <dgm:prSet/>
      <dgm:spPr/>
      <dgm:t>
        <a:bodyPr/>
        <a:lstStyle/>
        <a:p>
          <a:endParaRPr lang="en-CA"/>
        </a:p>
      </dgm:t>
    </dgm:pt>
    <dgm:pt modelId="{43FBA8AA-20AB-4D19-BD7E-0983CDE6197D}" type="sibTrans" cxnId="{BB24F130-B150-4DD4-8820-9560AED01695}">
      <dgm:prSet/>
      <dgm:spPr/>
      <dgm:t>
        <a:bodyPr/>
        <a:lstStyle/>
        <a:p>
          <a:endParaRPr lang="en-CA"/>
        </a:p>
      </dgm:t>
    </dgm:pt>
    <dgm:pt modelId="{B0709BE6-04E7-40BE-9E37-9767A8C95B2C}">
      <dgm:prSet custT="1"/>
      <dgm:spPr/>
      <dgm:t>
        <a:bodyPr/>
        <a:lstStyle/>
        <a:p>
          <a:r>
            <a:rPr lang="en-US" sz="2400" dirty="0"/>
            <a:t>Strengthen proactive and culturally sensitive outreach</a:t>
          </a:r>
          <a:endParaRPr lang="en-CA" sz="2400" dirty="0"/>
        </a:p>
      </dgm:t>
    </dgm:pt>
    <dgm:pt modelId="{BA174674-89C0-45D3-8E94-A99ED6424E88}" type="parTrans" cxnId="{FEADEE2C-9934-44E2-A473-04742DFE7959}">
      <dgm:prSet/>
      <dgm:spPr/>
      <dgm:t>
        <a:bodyPr/>
        <a:lstStyle/>
        <a:p>
          <a:endParaRPr lang="en-CA"/>
        </a:p>
      </dgm:t>
    </dgm:pt>
    <dgm:pt modelId="{1DC25403-D570-463F-9BF0-C2E267281121}" type="sibTrans" cxnId="{FEADEE2C-9934-44E2-A473-04742DFE7959}">
      <dgm:prSet/>
      <dgm:spPr/>
      <dgm:t>
        <a:bodyPr/>
        <a:lstStyle/>
        <a:p>
          <a:endParaRPr lang="en-CA"/>
        </a:p>
      </dgm:t>
    </dgm:pt>
    <dgm:pt modelId="{FF7E122A-3C25-4827-8D83-048C036A113D}">
      <dgm:prSet custT="1"/>
      <dgm:spPr/>
      <dgm:t>
        <a:bodyPr/>
        <a:lstStyle/>
        <a:p>
          <a:r>
            <a:rPr lang="en-US" sz="2400" dirty="0"/>
            <a:t>Provide accessible supports and incentives to encourage community participation</a:t>
          </a:r>
          <a:endParaRPr lang="en-CA" sz="2400" dirty="0"/>
        </a:p>
      </dgm:t>
    </dgm:pt>
    <dgm:pt modelId="{325F710F-24E3-44E5-88B2-7C6874D27B41}" type="parTrans" cxnId="{A89D74E9-D4DF-4B1B-9AA5-45BEDA66C74D}">
      <dgm:prSet/>
      <dgm:spPr/>
      <dgm:t>
        <a:bodyPr/>
        <a:lstStyle/>
        <a:p>
          <a:endParaRPr lang="en-CA"/>
        </a:p>
      </dgm:t>
    </dgm:pt>
    <dgm:pt modelId="{E33531C3-CB54-43F9-BA9E-B737D54CD92C}" type="sibTrans" cxnId="{A89D74E9-D4DF-4B1B-9AA5-45BEDA66C74D}">
      <dgm:prSet/>
      <dgm:spPr/>
      <dgm:t>
        <a:bodyPr/>
        <a:lstStyle/>
        <a:p>
          <a:endParaRPr lang="en-CA"/>
        </a:p>
      </dgm:t>
    </dgm:pt>
    <dgm:pt modelId="{A75CC044-FB03-4430-AF97-E980869F3239}" type="pres">
      <dgm:prSet presAssocID="{602358F4-F0D2-4574-B57A-14DCD06EC528}" presName="vert0" presStyleCnt="0">
        <dgm:presLayoutVars>
          <dgm:dir/>
          <dgm:animOne val="branch"/>
          <dgm:animLvl val="lvl"/>
        </dgm:presLayoutVars>
      </dgm:prSet>
      <dgm:spPr/>
    </dgm:pt>
    <dgm:pt modelId="{FEEDE75F-E7F2-4C4E-9424-3CE98759D13B}" type="pres">
      <dgm:prSet presAssocID="{F234A773-A23D-4ECC-8560-F28458C4206B}" presName="thickLine" presStyleLbl="alignNode1" presStyleIdx="0" presStyleCnt="3"/>
      <dgm:spPr/>
    </dgm:pt>
    <dgm:pt modelId="{8F4FD051-8878-4844-818B-98F8F02D60FB}" type="pres">
      <dgm:prSet presAssocID="{F234A773-A23D-4ECC-8560-F28458C4206B}" presName="horz1" presStyleCnt="0"/>
      <dgm:spPr/>
    </dgm:pt>
    <dgm:pt modelId="{02A53E64-98DA-414A-848B-5EC5FE8D70C0}" type="pres">
      <dgm:prSet presAssocID="{F234A773-A23D-4ECC-8560-F28458C4206B}" presName="tx1" presStyleLbl="revTx" presStyleIdx="0" presStyleCnt="3"/>
      <dgm:spPr/>
    </dgm:pt>
    <dgm:pt modelId="{8C6C92CF-CA11-4B0B-8891-619160D61AE9}" type="pres">
      <dgm:prSet presAssocID="{F234A773-A23D-4ECC-8560-F28458C4206B}" presName="vert1" presStyleCnt="0"/>
      <dgm:spPr/>
    </dgm:pt>
    <dgm:pt modelId="{3AE0D564-4703-424E-BE42-39F253F28B65}" type="pres">
      <dgm:prSet presAssocID="{B0709BE6-04E7-40BE-9E37-9767A8C95B2C}" presName="thickLine" presStyleLbl="alignNode1" presStyleIdx="1" presStyleCnt="3"/>
      <dgm:spPr/>
    </dgm:pt>
    <dgm:pt modelId="{94912969-E074-4879-95D0-C35E597E725C}" type="pres">
      <dgm:prSet presAssocID="{B0709BE6-04E7-40BE-9E37-9767A8C95B2C}" presName="horz1" presStyleCnt="0"/>
      <dgm:spPr/>
    </dgm:pt>
    <dgm:pt modelId="{60E994AC-2960-4079-A7C5-12F5646B54DC}" type="pres">
      <dgm:prSet presAssocID="{B0709BE6-04E7-40BE-9E37-9767A8C95B2C}" presName="tx1" presStyleLbl="revTx" presStyleIdx="1" presStyleCnt="3"/>
      <dgm:spPr/>
    </dgm:pt>
    <dgm:pt modelId="{D73CC772-C8D1-4A4F-A279-B5725BE05F05}" type="pres">
      <dgm:prSet presAssocID="{B0709BE6-04E7-40BE-9E37-9767A8C95B2C}" presName="vert1" presStyleCnt="0"/>
      <dgm:spPr/>
    </dgm:pt>
    <dgm:pt modelId="{FEA0D58A-3E58-4BA8-ADDB-BF722679985C}" type="pres">
      <dgm:prSet presAssocID="{FF7E122A-3C25-4827-8D83-048C036A113D}" presName="thickLine" presStyleLbl="alignNode1" presStyleIdx="2" presStyleCnt="3"/>
      <dgm:spPr/>
    </dgm:pt>
    <dgm:pt modelId="{C4A11D4D-40CD-476C-B44B-1696936A42B9}" type="pres">
      <dgm:prSet presAssocID="{FF7E122A-3C25-4827-8D83-048C036A113D}" presName="horz1" presStyleCnt="0"/>
      <dgm:spPr/>
    </dgm:pt>
    <dgm:pt modelId="{26DC8E32-04F4-47BD-82D0-0BA27A658CD4}" type="pres">
      <dgm:prSet presAssocID="{FF7E122A-3C25-4827-8D83-048C036A113D}" presName="tx1" presStyleLbl="revTx" presStyleIdx="2" presStyleCnt="3"/>
      <dgm:spPr/>
    </dgm:pt>
    <dgm:pt modelId="{E40D97DB-C999-4E9B-9419-ABB01AE06E3C}" type="pres">
      <dgm:prSet presAssocID="{FF7E122A-3C25-4827-8D83-048C036A113D}" presName="vert1" presStyleCnt="0"/>
      <dgm:spPr/>
    </dgm:pt>
  </dgm:ptLst>
  <dgm:cxnLst>
    <dgm:cxn modelId="{CC42C617-4100-45AF-8BA2-71F6D1C2F92F}" type="presOf" srcId="{FF7E122A-3C25-4827-8D83-048C036A113D}" destId="{26DC8E32-04F4-47BD-82D0-0BA27A658CD4}" srcOrd="0" destOrd="0" presId="urn:microsoft.com/office/officeart/2008/layout/LinedList"/>
    <dgm:cxn modelId="{FEADEE2C-9934-44E2-A473-04742DFE7959}" srcId="{602358F4-F0D2-4574-B57A-14DCD06EC528}" destId="{B0709BE6-04E7-40BE-9E37-9767A8C95B2C}" srcOrd="1" destOrd="0" parTransId="{BA174674-89C0-45D3-8E94-A99ED6424E88}" sibTransId="{1DC25403-D570-463F-9BF0-C2E267281121}"/>
    <dgm:cxn modelId="{BB24F130-B150-4DD4-8820-9560AED01695}" srcId="{602358F4-F0D2-4574-B57A-14DCD06EC528}" destId="{F234A773-A23D-4ECC-8560-F28458C4206B}" srcOrd="0" destOrd="0" parTransId="{290B3212-460D-4A34-AB74-CEE2B616946C}" sibTransId="{43FBA8AA-20AB-4D19-BD7E-0983CDE6197D}"/>
    <dgm:cxn modelId="{BF601C6B-7147-4414-8CD8-7B154232493B}" type="presOf" srcId="{602358F4-F0D2-4574-B57A-14DCD06EC528}" destId="{A75CC044-FB03-4430-AF97-E980869F3239}" srcOrd="0" destOrd="0" presId="urn:microsoft.com/office/officeart/2008/layout/LinedList"/>
    <dgm:cxn modelId="{D8F3B5B8-D1CA-458D-9FD5-46EE76FCE4E2}" type="presOf" srcId="{B0709BE6-04E7-40BE-9E37-9767A8C95B2C}" destId="{60E994AC-2960-4079-A7C5-12F5646B54DC}" srcOrd="0" destOrd="0" presId="urn:microsoft.com/office/officeart/2008/layout/LinedList"/>
    <dgm:cxn modelId="{7B9389D2-AC95-46FB-BA4F-9B4F56F32CA4}" type="presOf" srcId="{F234A773-A23D-4ECC-8560-F28458C4206B}" destId="{02A53E64-98DA-414A-848B-5EC5FE8D70C0}" srcOrd="0" destOrd="0" presId="urn:microsoft.com/office/officeart/2008/layout/LinedList"/>
    <dgm:cxn modelId="{A89D74E9-D4DF-4B1B-9AA5-45BEDA66C74D}" srcId="{602358F4-F0D2-4574-B57A-14DCD06EC528}" destId="{FF7E122A-3C25-4827-8D83-048C036A113D}" srcOrd="2" destOrd="0" parTransId="{325F710F-24E3-44E5-88B2-7C6874D27B41}" sibTransId="{E33531C3-CB54-43F9-BA9E-B737D54CD92C}"/>
    <dgm:cxn modelId="{782963B9-1772-44F5-9B76-BB5E510307FC}" type="presParOf" srcId="{A75CC044-FB03-4430-AF97-E980869F3239}" destId="{FEEDE75F-E7F2-4C4E-9424-3CE98759D13B}" srcOrd="0" destOrd="0" presId="urn:microsoft.com/office/officeart/2008/layout/LinedList"/>
    <dgm:cxn modelId="{BA6E18B1-861C-400F-9F2C-1BDEFF951845}" type="presParOf" srcId="{A75CC044-FB03-4430-AF97-E980869F3239}" destId="{8F4FD051-8878-4844-818B-98F8F02D60FB}" srcOrd="1" destOrd="0" presId="urn:microsoft.com/office/officeart/2008/layout/LinedList"/>
    <dgm:cxn modelId="{A6AB35FE-D7F4-40E3-B6AE-756214C0C73A}" type="presParOf" srcId="{8F4FD051-8878-4844-818B-98F8F02D60FB}" destId="{02A53E64-98DA-414A-848B-5EC5FE8D70C0}" srcOrd="0" destOrd="0" presId="urn:microsoft.com/office/officeart/2008/layout/LinedList"/>
    <dgm:cxn modelId="{31DCBEC2-A4BF-4459-8CF1-27DCFB36F3B4}" type="presParOf" srcId="{8F4FD051-8878-4844-818B-98F8F02D60FB}" destId="{8C6C92CF-CA11-4B0B-8891-619160D61AE9}" srcOrd="1" destOrd="0" presId="urn:microsoft.com/office/officeart/2008/layout/LinedList"/>
    <dgm:cxn modelId="{BFAA5AF2-70D9-4FCC-B29F-8821DA62B787}" type="presParOf" srcId="{A75CC044-FB03-4430-AF97-E980869F3239}" destId="{3AE0D564-4703-424E-BE42-39F253F28B65}" srcOrd="2" destOrd="0" presId="urn:microsoft.com/office/officeart/2008/layout/LinedList"/>
    <dgm:cxn modelId="{0BBDFBFC-FD36-49DC-8172-C42DA33C5FFC}" type="presParOf" srcId="{A75CC044-FB03-4430-AF97-E980869F3239}" destId="{94912969-E074-4879-95D0-C35E597E725C}" srcOrd="3" destOrd="0" presId="urn:microsoft.com/office/officeart/2008/layout/LinedList"/>
    <dgm:cxn modelId="{C5FFAE9A-BB1B-41B3-BD26-8086FEEA461C}" type="presParOf" srcId="{94912969-E074-4879-95D0-C35E597E725C}" destId="{60E994AC-2960-4079-A7C5-12F5646B54DC}" srcOrd="0" destOrd="0" presId="urn:microsoft.com/office/officeart/2008/layout/LinedList"/>
    <dgm:cxn modelId="{BA7F1FAE-69B7-45A6-84A5-CE7AA7D88C47}" type="presParOf" srcId="{94912969-E074-4879-95D0-C35E597E725C}" destId="{D73CC772-C8D1-4A4F-A279-B5725BE05F05}" srcOrd="1" destOrd="0" presId="urn:microsoft.com/office/officeart/2008/layout/LinedList"/>
    <dgm:cxn modelId="{B4B24CAA-2827-419B-83C0-204A325AED53}" type="presParOf" srcId="{A75CC044-FB03-4430-AF97-E980869F3239}" destId="{FEA0D58A-3E58-4BA8-ADDB-BF722679985C}" srcOrd="4" destOrd="0" presId="urn:microsoft.com/office/officeart/2008/layout/LinedList"/>
    <dgm:cxn modelId="{5A32C065-7E6A-41A1-A9E3-24FF7033A6F0}" type="presParOf" srcId="{A75CC044-FB03-4430-AF97-E980869F3239}" destId="{C4A11D4D-40CD-476C-B44B-1696936A42B9}" srcOrd="5" destOrd="0" presId="urn:microsoft.com/office/officeart/2008/layout/LinedList"/>
    <dgm:cxn modelId="{ACD8B71C-8C13-4339-A4DB-9A221567CD57}" type="presParOf" srcId="{C4A11D4D-40CD-476C-B44B-1696936A42B9}" destId="{26DC8E32-04F4-47BD-82D0-0BA27A658CD4}" srcOrd="0" destOrd="0" presId="urn:microsoft.com/office/officeart/2008/layout/LinedList"/>
    <dgm:cxn modelId="{250BB654-A468-4DF0-8050-330F93AC2311}" type="presParOf" srcId="{C4A11D4D-40CD-476C-B44B-1696936A42B9}" destId="{E40D97DB-C999-4E9B-9419-ABB01AE06E3C}"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65CF385B-A95C-4540-A8AC-571D8DF1F00E}" type="doc">
      <dgm:prSet loTypeId="urn:microsoft.com/office/officeart/2008/layout/LinedList" loCatId="list" qsTypeId="urn:microsoft.com/office/officeart/2005/8/quickstyle/simple1" qsCatId="simple" csTypeId="urn:microsoft.com/office/officeart/2005/8/colors/colorful5" csCatId="colorful"/>
      <dgm:spPr/>
      <dgm:t>
        <a:bodyPr/>
        <a:lstStyle/>
        <a:p>
          <a:endParaRPr lang="en-CA"/>
        </a:p>
      </dgm:t>
    </dgm:pt>
    <dgm:pt modelId="{AE801949-9B49-4C26-976C-7A1A88D095B1}">
      <dgm:prSet custT="1"/>
      <dgm:spPr/>
      <dgm:t>
        <a:bodyPr/>
        <a:lstStyle/>
        <a:p>
          <a:r>
            <a:rPr lang="en-US" sz="2400" dirty="0"/>
            <a:t>Expand access to targeted education, employment, and financial supports </a:t>
          </a:r>
          <a:endParaRPr lang="en-CA" sz="2400" dirty="0"/>
        </a:p>
      </dgm:t>
    </dgm:pt>
    <dgm:pt modelId="{93A9AD63-0229-4DA8-B834-1002D061A759}" type="parTrans" cxnId="{21BFC0E3-FDA0-466B-A16B-57E3AB536CA1}">
      <dgm:prSet/>
      <dgm:spPr/>
      <dgm:t>
        <a:bodyPr/>
        <a:lstStyle/>
        <a:p>
          <a:endParaRPr lang="en-CA"/>
        </a:p>
      </dgm:t>
    </dgm:pt>
    <dgm:pt modelId="{F942CEAA-70E7-4885-AD92-AA965941B8F3}" type="sibTrans" cxnId="{21BFC0E3-FDA0-466B-A16B-57E3AB536CA1}">
      <dgm:prSet/>
      <dgm:spPr/>
      <dgm:t>
        <a:bodyPr/>
        <a:lstStyle/>
        <a:p>
          <a:endParaRPr lang="en-CA"/>
        </a:p>
      </dgm:t>
    </dgm:pt>
    <dgm:pt modelId="{F762C171-11FE-469D-B05B-3E129C9E65F8}">
      <dgm:prSet custT="1"/>
      <dgm:spPr/>
      <dgm:t>
        <a:bodyPr/>
        <a:lstStyle/>
        <a:p>
          <a:r>
            <a:rPr lang="en-US" sz="2400" dirty="0"/>
            <a:t>Promote economic stability and empowerment </a:t>
          </a:r>
          <a:endParaRPr lang="en-CA" sz="2400" dirty="0"/>
        </a:p>
      </dgm:t>
    </dgm:pt>
    <dgm:pt modelId="{A3F7CE7F-1DAA-4B3A-B972-2D132A56457D}" type="parTrans" cxnId="{62A64B75-C829-4DA6-85EA-E03F1016F15F}">
      <dgm:prSet/>
      <dgm:spPr/>
      <dgm:t>
        <a:bodyPr/>
        <a:lstStyle/>
        <a:p>
          <a:endParaRPr lang="en-CA"/>
        </a:p>
      </dgm:t>
    </dgm:pt>
    <dgm:pt modelId="{0A5DF959-6300-4EC9-A847-AAF6814BD2E1}" type="sibTrans" cxnId="{62A64B75-C829-4DA6-85EA-E03F1016F15F}">
      <dgm:prSet/>
      <dgm:spPr/>
      <dgm:t>
        <a:bodyPr/>
        <a:lstStyle/>
        <a:p>
          <a:endParaRPr lang="en-CA"/>
        </a:p>
      </dgm:t>
    </dgm:pt>
    <dgm:pt modelId="{FF6D31F3-7036-4F09-A72E-641516C91D3C}" type="pres">
      <dgm:prSet presAssocID="{65CF385B-A95C-4540-A8AC-571D8DF1F00E}" presName="vert0" presStyleCnt="0">
        <dgm:presLayoutVars>
          <dgm:dir/>
          <dgm:animOne val="branch"/>
          <dgm:animLvl val="lvl"/>
        </dgm:presLayoutVars>
      </dgm:prSet>
      <dgm:spPr/>
    </dgm:pt>
    <dgm:pt modelId="{1FE7B9DB-3BC8-4492-A394-C9A28C748B7D}" type="pres">
      <dgm:prSet presAssocID="{AE801949-9B49-4C26-976C-7A1A88D095B1}" presName="thickLine" presStyleLbl="alignNode1" presStyleIdx="0" presStyleCnt="2"/>
      <dgm:spPr/>
    </dgm:pt>
    <dgm:pt modelId="{7C19FE50-023E-4929-84A6-E8D853B05E23}" type="pres">
      <dgm:prSet presAssocID="{AE801949-9B49-4C26-976C-7A1A88D095B1}" presName="horz1" presStyleCnt="0"/>
      <dgm:spPr/>
    </dgm:pt>
    <dgm:pt modelId="{195AAC25-9476-48E3-A133-E784E9F2E545}" type="pres">
      <dgm:prSet presAssocID="{AE801949-9B49-4C26-976C-7A1A88D095B1}" presName="tx1" presStyleLbl="revTx" presStyleIdx="0" presStyleCnt="2"/>
      <dgm:spPr/>
    </dgm:pt>
    <dgm:pt modelId="{D89C63F6-DAE4-48A2-A6B0-4E70F8660267}" type="pres">
      <dgm:prSet presAssocID="{AE801949-9B49-4C26-976C-7A1A88D095B1}" presName="vert1" presStyleCnt="0"/>
      <dgm:spPr/>
    </dgm:pt>
    <dgm:pt modelId="{9584949F-6C0F-4A8F-A24C-6770FB025349}" type="pres">
      <dgm:prSet presAssocID="{F762C171-11FE-469D-B05B-3E129C9E65F8}" presName="thickLine" presStyleLbl="alignNode1" presStyleIdx="1" presStyleCnt="2"/>
      <dgm:spPr/>
    </dgm:pt>
    <dgm:pt modelId="{1B0B7867-3EA3-4176-B351-232FDB80101F}" type="pres">
      <dgm:prSet presAssocID="{F762C171-11FE-469D-B05B-3E129C9E65F8}" presName="horz1" presStyleCnt="0"/>
      <dgm:spPr/>
    </dgm:pt>
    <dgm:pt modelId="{57C98A7D-82B6-4333-BA26-D596ADB5E646}" type="pres">
      <dgm:prSet presAssocID="{F762C171-11FE-469D-B05B-3E129C9E65F8}" presName="tx1" presStyleLbl="revTx" presStyleIdx="1" presStyleCnt="2"/>
      <dgm:spPr/>
    </dgm:pt>
    <dgm:pt modelId="{A6030587-53C9-4611-B73F-721D631B9242}" type="pres">
      <dgm:prSet presAssocID="{F762C171-11FE-469D-B05B-3E129C9E65F8}" presName="vert1" presStyleCnt="0"/>
      <dgm:spPr/>
    </dgm:pt>
  </dgm:ptLst>
  <dgm:cxnLst>
    <dgm:cxn modelId="{37C64920-8949-433A-958A-EF9E730CD712}" type="presOf" srcId="{65CF385B-A95C-4540-A8AC-571D8DF1F00E}" destId="{FF6D31F3-7036-4F09-A72E-641516C91D3C}" srcOrd="0" destOrd="0" presId="urn:microsoft.com/office/officeart/2008/layout/LinedList"/>
    <dgm:cxn modelId="{34496F45-3267-412F-82F2-EED418DC8F8C}" type="presOf" srcId="{F762C171-11FE-469D-B05B-3E129C9E65F8}" destId="{57C98A7D-82B6-4333-BA26-D596ADB5E646}" srcOrd="0" destOrd="0" presId="urn:microsoft.com/office/officeart/2008/layout/LinedList"/>
    <dgm:cxn modelId="{62A64B75-C829-4DA6-85EA-E03F1016F15F}" srcId="{65CF385B-A95C-4540-A8AC-571D8DF1F00E}" destId="{F762C171-11FE-469D-B05B-3E129C9E65F8}" srcOrd="1" destOrd="0" parTransId="{A3F7CE7F-1DAA-4B3A-B972-2D132A56457D}" sibTransId="{0A5DF959-6300-4EC9-A847-AAF6814BD2E1}"/>
    <dgm:cxn modelId="{D4CE89CF-9D1E-44E9-8EC8-B08E507F8959}" type="presOf" srcId="{AE801949-9B49-4C26-976C-7A1A88D095B1}" destId="{195AAC25-9476-48E3-A133-E784E9F2E545}" srcOrd="0" destOrd="0" presId="urn:microsoft.com/office/officeart/2008/layout/LinedList"/>
    <dgm:cxn modelId="{21BFC0E3-FDA0-466B-A16B-57E3AB536CA1}" srcId="{65CF385B-A95C-4540-A8AC-571D8DF1F00E}" destId="{AE801949-9B49-4C26-976C-7A1A88D095B1}" srcOrd="0" destOrd="0" parTransId="{93A9AD63-0229-4DA8-B834-1002D061A759}" sibTransId="{F942CEAA-70E7-4885-AD92-AA965941B8F3}"/>
    <dgm:cxn modelId="{8EB76CEA-8919-4C1E-8566-391699B13C3F}" type="presParOf" srcId="{FF6D31F3-7036-4F09-A72E-641516C91D3C}" destId="{1FE7B9DB-3BC8-4492-A394-C9A28C748B7D}" srcOrd="0" destOrd="0" presId="urn:microsoft.com/office/officeart/2008/layout/LinedList"/>
    <dgm:cxn modelId="{5FE6B58B-AB17-437A-9C33-F826B04AF4A6}" type="presParOf" srcId="{FF6D31F3-7036-4F09-A72E-641516C91D3C}" destId="{7C19FE50-023E-4929-84A6-E8D853B05E23}" srcOrd="1" destOrd="0" presId="urn:microsoft.com/office/officeart/2008/layout/LinedList"/>
    <dgm:cxn modelId="{9F34C8F2-FB0E-4877-8DE5-5790AC2AEDB7}" type="presParOf" srcId="{7C19FE50-023E-4929-84A6-E8D853B05E23}" destId="{195AAC25-9476-48E3-A133-E784E9F2E545}" srcOrd="0" destOrd="0" presId="urn:microsoft.com/office/officeart/2008/layout/LinedList"/>
    <dgm:cxn modelId="{D60105AD-D1FB-4036-BF6B-9A74635102E4}" type="presParOf" srcId="{7C19FE50-023E-4929-84A6-E8D853B05E23}" destId="{D89C63F6-DAE4-48A2-A6B0-4E70F8660267}" srcOrd="1" destOrd="0" presId="urn:microsoft.com/office/officeart/2008/layout/LinedList"/>
    <dgm:cxn modelId="{8A50F2A3-B0E4-4DB4-A2E9-4B7E3AE77343}" type="presParOf" srcId="{FF6D31F3-7036-4F09-A72E-641516C91D3C}" destId="{9584949F-6C0F-4A8F-A24C-6770FB025349}" srcOrd="2" destOrd="0" presId="urn:microsoft.com/office/officeart/2008/layout/LinedList"/>
    <dgm:cxn modelId="{80581414-2364-4EAD-83AE-7128BDD1D0E9}" type="presParOf" srcId="{FF6D31F3-7036-4F09-A72E-641516C91D3C}" destId="{1B0B7867-3EA3-4176-B351-232FDB80101F}" srcOrd="3" destOrd="0" presId="urn:microsoft.com/office/officeart/2008/layout/LinedList"/>
    <dgm:cxn modelId="{07A3F60F-6AB9-4AFC-996F-A2FA8325C9A8}" type="presParOf" srcId="{1B0B7867-3EA3-4176-B351-232FDB80101F}" destId="{57C98A7D-82B6-4333-BA26-D596ADB5E646}" srcOrd="0" destOrd="0" presId="urn:microsoft.com/office/officeart/2008/layout/LinedList"/>
    <dgm:cxn modelId="{87EB46B5-E3E4-497B-A8CA-8314F6CC3735}" type="presParOf" srcId="{1B0B7867-3EA3-4176-B351-232FDB80101F}" destId="{A6030587-53C9-4611-B73F-721D631B9242}"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C3ED2A03-091E-4531-9A2A-F56A4F261BFD}" type="doc">
      <dgm:prSet loTypeId="urn:microsoft.com/office/officeart/2008/layout/LinedList" loCatId="list" qsTypeId="urn:microsoft.com/office/officeart/2005/8/quickstyle/simple1" qsCatId="simple" csTypeId="urn:microsoft.com/office/officeart/2005/8/colors/accent0_1" csCatId="mainScheme"/>
      <dgm:spPr/>
      <dgm:t>
        <a:bodyPr/>
        <a:lstStyle/>
        <a:p>
          <a:endParaRPr lang="en-CA"/>
        </a:p>
      </dgm:t>
    </dgm:pt>
    <dgm:pt modelId="{855B7138-5712-4A73-B772-D265334F85B8}">
      <dgm:prSet custT="1"/>
      <dgm:spPr/>
      <dgm:t>
        <a:bodyPr/>
        <a:lstStyle/>
        <a:p>
          <a:r>
            <a:rPr lang="en-US" sz="2400"/>
            <a:t>Deliver affordable, culturally sensitive, and trauma-informed healthcare</a:t>
          </a:r>
          <a:endParaRPr lang="en-CA" sz="2400"/>
        </a:p>
      </dgm:t>
    </dgm:pt>
    <dgm:pt modelId="{EFAD7899-0F0F-4D18-BACC-DCEA0ED11A8E}" type="parTrans" cxnId="{118123C7-F261-4598-9EDF-E934593694FC}">
      <dgm:prSet/>
      <dgm:spPr/>
      <dgm:t>
        <a:bodyPr/>
        <a:lstStyle/>
        <a:p>
          <a:endParaRPr lang="en-CA" sz="2400"/>
        </a:p>
      </dgm:t>
    </dgm:pt>
    <dgm:pt modelId="{0055D8BF-3329-4E34-9343-638E7C5D70F4}" type="sibTrans" cxnId="{118123C7-F261-4598-9EDF-E934593694FC}">
      <dgm:prSet/>
      <dgm:spPr/>
      <dgm:t>
        <a:bodyPr/>
        <a:lstStyle/>
        <a:p>
          <a:endParaRPr lang="en-CA" sz="2400"/>
        </a:p>
      </dgm:t>
    </dgm:pt>
    <dgm:pt modelId="{F33D156B-1288-4D4B-9C4C-6CB1C5BD9D48}">
      <dgm:prSet custT="1"/>
      <dgm:spPr/>
      <dgm:t>
        <a:bodyPr/>
        <a:lstStyle/>
        <a:p>
          <a:r>
            <a:rPr lang="en-US" sz="2400" dirty="0"/>
            <a:t>Ensure access to both physical and mental healthcare</a:t>
          </a:r>
          <a:endParaRPr lang="en-CA" sz="2400" dirty="0"/>
        </a:p>
      </dgm:t>
    </dgm:pt>
    <dgm:pt modelId="{0292897A-9F2D-424F-A513-A5DEF1C27878}" type="parTrans" cxnId="{35390602-CDDE-4B7C-8329-4735E602A060}">
      <dgm:prSet/>
      <dgm:spPr/>
      <dgm:t>
        <a:bodyPr/>
        <a:lstStyle/>
        <a:p>
          <a:endParaRPr lang="en-CA" sz="2400"/>
        </a:p>
      </dgm:t>
    </dgm:pt>
    <dgm:pt modelId="{0F725E24-4C73-4602-A9DA-FE0DF6D8E4C9}" type="sibTrans" cxnId="{35390602-CDDE-4B7C-8329-4735E602A060}">
      <dgm:prSet/>
      <dgm:spPr/>
      <dgm:t>
        <a:bodyPr/>
        <a:lstStyle/>
        <a:p>
          <a:endParaRPr lang="en-CA" sz="2400"/>
        </a:p>
      </dgm:t>
    </dgm:pt>
    <dgm:pt modelId="{0F11BFCA-CB86-4788-B770-BF2FFD81EEF6}" type="pres">
      <dgm:prSet presAssocID="{C3ED2A03-091E-4531-9A2A-F56A4F261BFD}" presName="vert0" presStyleCnt="0">
        <dgm:presLayoutVars>
          <dgm:dir/>
          <dgm:animOne val="branch"/>
          <dgm:animLvl val="lvl"/>
        </dgm:presLayoutVars>
      </dgm:prSet>
      <dgm:spPr/>
    </dgm:pt>
    <dgm:pt modelId="{25EDEAB4-EA52-44A0-A259-03FCD52C5368}" type="pres">
      <dgm:prSet presAssocID="{855B7138-5712-4A73-B772-D265334F85B8}" presName="thickLine" presStyleLbl="alignNode1" presStyleIdx="0" presStyleCnt="2"/>
      <dgm:spPr/>
    </dgm:pt>
    <dgm:pt modelId="{3A5811A0-D8BB-4B6C-9918-30DB30C04E5B}" type="pres">
      <dgm:prSet presAssocID="{855B7138-5712-4A73-B772-D265334F85B8}" presName="horz1" presStyleCnt="0"/>
      <dgm:spPr/>
    </dgm:pt>
    <dgm:pt modelId="{77B0DFD9-600B-4A60-AF37-433698D84117}" type="pres">
      <dgm:prSet presAssocID="{855B7138-5712-4A73-B772-D265334F85B8}" presName="tx1" presStyleLbl="revTx" presStyleIdx="0" presStyleCnt="2"/>
      <dgm:spPr/>
    </dgm:pt>
    <dgm:pt modelId="{E0CFB3C0-B2E0-435F-BDBE-90669AF478F9}" type="pres">
      <dgm:prSet presAssocID="{855B7138-5712-4A73-B772-D265334F85B8}" presName="vert1" presStyleCnt="0"/>
      <dgm:spPr/>
    </dgm:pt>
    <dgm:pt modelId="{FCFEA7BF-C90F-4F00-8DB5-593F47807848}" type="pres">
      <dgm:prSet presAssocID="{F33D156B-1288-4D4B-9C4C-6CB1C5BD9D48}" presName="thickLine" presStyleLbl="alignNode1" presStyleIdx="1" presStyleCnt="2"/>
      <dgm:spPr/>
    </dgm:pt>
    <dgm:pt modelId="{322C4E1F-8E1B-46E0-9BF1-8FF1A8FA737F}" type="pres">
      <dgm:prSet presAssocID="{F33D156B-1288-4D4B-9C4C-6CB1C5BD9D48}" presName="horz1" presStyleCnt="0"/>
      <dgm:spPr/>
    </dgm:pt>
    <dgm:pt modelId="{A0B78377-821B-4C56-95A7-33DB8DD1B6FC}" type="pres">
      <dgm:prSet presAssocID="{F33D156B-1288-4D4B-9C4C-6CB1C5BD9D48}" presName="tx1" presStyleLbl="revTx" presStyleIdx="1" presStyleCnt="2"/>
      <dgm:spPr/>
    </dgm:pt>
    <dgm:pt modelId="{973B1367-45D3-4F25-AAB6-6A54A60C4600}" type="pres">
      <dgm:prSet presAssocID="{F33D156B-1288-4D4B-9C4C-6CB1C5BD9D48}" presName="vert1" presStyleCnt="0"/>
      <dgm:spPr/>
    </dgm:pt>
  </dgm:ptLst>
  <dgm:cxnLst>
    <dgm:cxn modelId="{35390602-CDDE-4B7C-8329-4735E602A060}" srcId="{C3ED2A03-091E-4531-9A2A-F56A4F261BFD}" destId="{F33D156B-1288-4D4B-9C4C-6CB1C5BD9D48}" srcOrd="1" destOrd="0" parTransId="{0292897A-9F2D-424F-A513-A5DEF1C27878}" sibTransId="{0F725E24-4C73-4602-A9DA-FE0DF6D8E4C9}"/>
    <dgm:cxn modelId="{C6B93012-22F7-43B8-A89B-0B8073B05DA3}" type="presOf" srcId="{C3ED2A03-091E-4531-9A2A-F56A4F261BFD}" destId="{0F11BFCA-CB86-4788-B770-BF2FFD81EEF6}" srcOrd="0" destOrd="0" presId="urn:microsoft.com/office/officeart/2008/layout/LinedList"/>
    <dgm:cxn modelId="{118123C7-F261-4598-9EDF-E934593694FC}" srcId="{C3ED2A03-091E-4531-9A2A-F56A4F261BFD}" destId="{855B7138-5712-4A73-B772-D265334F85B8}" srcOrd="0" destOrd="0" parTransId="{EFAD7899-0F0F-4D18-BACC-DCEA0ED11A8E}" sibTransId="{0055D8BF-3329-4E34-9343-638E7C5D70F4}"/>
    <dgm:cxn modelId="{799854DB-A612-482A-87A5-3D38F3A050A9}" type="presOf" srcId="{F33D156B-1288-4D4B-9C4C-6CB1C5BD9D48}" destId="{A0B78377-821B-4C56-95A7-33DB8DD1B6FC}" srcOrd="0" destOrd="0" presId="urn:microsoft.com/office/officeart/2008/layout/LinedList"/>
    <dgm:cxn modelId="{8DB196F3-6D80-4551-AA58-B5154A4C8845}" type="presOf" srcId="{855B7138-5712-4A73-B772-D265334F85B8}" destId="{77B0DFD9-600B-4A60-AF37-433698D84117}" srcOrd="0" destOrd="0" presId="urn:microsoft.com/office/officeart/2008/layout/LinedList"/>
    <dgm:cxn modelId="{70871E23-E4C9-47DB-BFD9-C26729EEF87E}" type="presParOf" srcId="{0F11BFCA-CB86-4788-B770-BF2FFD81EEF6}" destId="{25EDEAB4-EA52-44A0-A259-03FCD52C5368}" srcOrd="0" destOrd="0" presId="urn:microsoft.com/office/officeart/2008/layout/LinedList"/>
    <dgm:cxn modelId="{1DA1D994-E0DF-4DC6-9FF2-EBEC435259F0}" type="presParOf" srcId="{0F11BFCA-CB86-4788-B770-BF2FFD81EEF6}" destId="{3A5811A0-D8BB-4B6C-9918-30DB30C04E5B}" srcOrd="1" destOrd="0" presId="urn:microsoft.com/office/officeart/2008/layout/LinedList"/>
    <dgm:cxn modelId="{93EEC257-8378-4128-B920-CC0DDB296D72}" type="presParOf" srcId="{3A5811A0-D8BB-4B6C-9918-30DB30C04E5B}" destId="{77B0DFD9-600B-4A60-AF37-433698D84117}" srcOrd="0" destOrd="0" presId="urn:microsoft.com/office/officeart/2008/layout/LinedList"/>
    <dgm:cxn modelId="{3E6FC275-95B3-481F-9888-20A49F6E7B6D}" type="presParOf" srcId="{3A5811A0-D8BB-4B6C-9918-30DB30C04E5B}" destId="{E0CFB3C0-B2E0-435F-BDBE-90669AF478F9}" srcOrd="1" destOrd="0" presId="urn:microsoft.com/office/officeart/2008/layout/LinedList"/>
    <dgm:cxn modelId="{225039FC-8BAE-4B87-861B-83689525CEDD}" type="presParOf" srcId="{0F11BFCA-CB86-4788-B770-BF2FFD81EEF6}" destId="{FCFEA7BF-C90F-4F00-8DB5-593F47807848}" srcOrd="2" destOrd="0" presId="urn:microsoft.com/office/officeart/2008/layout/LinedList"/>
    <dgm:cxn modelId="{DECE8412-B334-4B84-8505-F566EE4E1C90}" type="presParOf" srcId="{0F11BFCA-CB86-4788-B770-BF2FFD81EEF6}" destId="{322C4E1F-8E1B-46E0-9BF1-8FF1A8FA737F}" srcOrd="3" destOrd="0" presId="urn:microsoft.com/office/officeart/2008/layout/LinedList"/>
    <dgm:cxn modelId="{7E9395B7-53E3-4753-9E6C-6B98D1BB7694}" type="presParOf" srcId="{322C4E1F-8E1B-46E0-9BF1-8FF1A8FA737F}" destId="{A0B78377-821B-4C56-95A7-33DB8DD1B6FC}" srcOrd="0" destOrd="0" presId="urn:microsoft.com/office/officeart/2008/layout/LinedList"/>
    <dgm:cxn modelId="{F0911082-5664-4F43-90E5-6DCA524AF27D}" type="presParOf" srcId="{322C4E1F-8E1B-46E0-9BF1-8FF1A8FA737F}" destId="{973B1367-45D3-4F25-AAB6-6A54A60C460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83E266B6-08F3-4ABC-9B37-2949443DABC9}"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CA"/>
        </a:p>
      </dgm:t>
    </dgm:pt>
    <dgm:pt modelId="{E556D7A1-FD50-4221-885E-1C8F23E4034A}">
      <dgm:prSet custT="1"/>
      <dgm:spPr/>
      <dgm:t>
        <a:bodyPr/>
        <a:lstStyle/>
        <a:p>
          <a:r>
            <a:rPr lang="en-US" sz="2400"/>
            <a:t>Expand eligibility for crisis-related financial supports  </a:t>
          </a:r>
          <a:endParaRPr lang="en-CA" sz="2400"/>
        </a:p>
      </dgm:t>
    </dgm:pt>
    <dgm:pt modelId="{7DFD07D1-1462-49AA-A7D1-0A281525B3FB}" type="parTrans" cxnId="{D23B5CAB-77C9-44C1-9C05-B5CE16E229CF}">
      <dgm:prSet/>
      <dgm:spPr/>
      <dgm:t>
        <a:bodyPr/>
        <a:lstStyle/>
        <a:p>
          <a:endParaRPr lang="en-CA"/>
        </a:p>
      </dgm:t>
    </dgm:pt>
    <dgm:pt modelId="{2F3BC0F8-8FD8-4F3E-84C1-1710F9E1052E}" type="sibTrans" cxnId="{D23B5CAB-77C9-44C1-9C05-B5CE16E229CF}">
      <dgm:prSet/>
      <dgm:spPr/>
      <dgm:t>
        <a:bodyPr/>
        <a:lstStyle/>
        <a:p>
          <a:endParaRPr lang="en-CA"/>
        </a:p>
      </dgm:t>
    </dgm:pt>
    <dgm:pt modelId="{1B51A0BA-F2E8-48B5-81E5-429A12AF77BB}">
      <dgm:prSet custT="1"/>
      <dgm:spPr/>
      <dgm:t>
        <a:bodyPr/>
        <a:lstStyle/>
        <a:p>
          <a:r>
            <a:rPr lang="en-US" sz="2400" dirty="0"/>
            <a:t>Strengthen government’s preparedness and crisis response  </a:t>
          </a:r>
          <a:endParaRPr lang="en-CA" sz="2400" dirty="0"/>
        </a:p>
      </dgm:t>
    </dgm:pt>
    <dgm:pt modelId="{F145B5E3-FD75-4012-B37C-EBD4904AAAF8}" type="parTrans" cxnId="{9DBF70AA-58DF-4C00-9BCD-EFE5121C4C84}">
      <dgm:prSet/>
      <dgm:spPr/>
      <dgm:t>
        <a:bodyPr/>
        <a:lstStyle/>
        <a:p>
          <a:endParaRPr lang="en-CA"/>
        </a:p>
      </dgm:t>
    </dgm:pt>
    <dgm:pt modelId="{B4F83A65-1F7B-4E57-BD5A-23CEA17741A4}" type="sibTrans" cxnId="{9DBF70AA-58DF-4C00-9BCD-EFE5121C4C84}">
      <dgm:prSet/>
      <dgm:spPr/>
      <dgm:t>
        <a:bodyPr/>
        <a:lstStyle/>
        <a:p>
          <a:endParaRPr lang="en-CA"/>
        </a:p>
      </dgm:t>
    </dgm:pt>
    <dgm:pt modelId="{5BAE7CE6-D645-4A27-8B84-3886F0DBC3A0}" type="pres">
      <dgm:prSet presAssocID="{83E266B6-08F3-4ABC-9B37-2949443DABC9}" presName="vert0" presStyleCnt="0">
        <dgm:presLayoutVars>
          <dgm:dir/>
          <dgm:animOne val="branch"/>
          <dgm:animLvl val="lvl"/>
        </dgm:presLayoutVars>
      </dgm:prSet>
      <dgm:spPr/>
    </dgm:pt>
    <dgm:pt modelId="{0DF44C1D-030B-4F1E-B1D8-201595E83D75}" type="pres">
      <dgm:prSet presAssocID="{E556D7A1-FD50-4221-885E-1C8F23E4034A}" presName="thickLine" presStyleLbl="alignNode1" presStyleIdx="0" presStyleCnt="2"/>
      <dgm:spPr/>
    </dgm:pt>
    <dgm:pt modelId="{A3769FFA-8758-429F-B8CC-B5DB1AEA1CCA}" type="pres">
      <dgm:prSet presAssocID="{E556D7A1-FD50-4221-885E-1C8F23E4034A}" presName="horz1" presStyleCnt="0"/>
      <dgm:spPr/>
    </dgm:pt>
    <dgm:pt modelId="{4E6B2F70-1354-4321-A49C-92D3B0643B0C}" type="pres">
      <dgm:prSet presAssocID="{E556D7A1-FD50-4221-885E-1C8F23E4034A}" presName="tx1" presStyleLbl="revTx" presStyleIdx="0" presStyleCnt="2"/>
      <dgm:spPr/>
    </dgm:pt>
    <dgm:pt modelId="{F2EA7986-E8AB-4ACC-BD19-B351450F0B31}" type="pres">
      <dgm:prSet presAssocID="{E556D7A1-FD50-4221-885E-1C8F23E4034A}" presName="vert1" presStyleCnt="0"/>
      <dgm:spPr/>
    </dgm:pt>
    <dgm:pt modelId="{B2711563-156A-4ACE-A4F6-B544512C4F49}" type="pres">
      <dgm:prSet presAssocID="{1B51A0BA-F2E8-48B5-81E5-429A12AF77BB}" presName="thickLine" presStyleLbl="alignNode1" presStyleIdx="1" presStyleCnt="2"/>
      <dgm:spPr/>
    </dgm:pt>
    <dgm:pt modelId="{937E3C43-FA0F-4535-B6FA-7AA266AB8171}" type="pres">
      <dgm:prSet presAssocID="{1B51A0BA-F2E8-48B5-81E5-429A12AF77BB}" presName="horz1" presStyleCnt="0"/>
      <dgm:spPr/>
    </dgm:pt>
    <dgm:pt modelId="{61E589FD-C87E-492B-8495-F8A766CF7501}" type="pres">
      <dgm:prSet presAssocID="{1B51A0BA-F2E8-48B5-81E5-429A12AF77BB}" presName="tx1" presStyleLbl="revTx" presStyleIdx="1" presStyleCnt="2"/>
      <dgm:spPr/>
    </dgm:pt>
    <dgm:pt modelId="{938DDB23-30C1-4973-A268-AD05E22560E3}" type="pres">
      <dgm:prSet presAssocID="{1B51A0BA-F2E8-48B5-81E5-429A12AF77BB}" presName="vert1" presStyleCnt="0"/>
      <dgm:spPr/>
    </dgm:pt>
  </dgm:ptLst>
  <dgm:cxnLst>
    <dgm:cxn modelId="{9EEDA308-B814-4778-9514-0E8FD79E2AE5}" type="presOf" srcId="{1B51A0BA-F2E8-48B5-81E5-429A12AF77BB}" destId="{61E589FD-C87E-492B-8495-F8A766CF7501}" srcOrd="0" destOrd="0" presId="urn:microsoft.com/office/officeart/2008/layout/LinedList"/>
    <dgm:cxn modelId="{E379AB5E-1B28-4C3B-9164-3702F17B28B1}" type="presOf" srcId="{83E266B6-08F3-4ABC-9B37-2949443DABC9}" destId="{5BAE7CE6-D645-4A27-8B84-3886F0DBC3A0}" srcOrd="0" destOrd="0" presId="urn:microsoft.com/office/officeart/2008/layout/LinedList"/>
    <dgm:cxn modelId="{9DBF70AA-58DF-4C00-9BCD-EFE5121C4C84}" srcId="{83E266B6-08F3-4ABC-9B37-2949443DABC9}" destId="{1B51A0BA-F2E8-48B5-81E5-429A12AF77BB}" srcOrd="1" destOrd="0" parTransId="{F145B5E3-FD75-4012-B37C-EBD4904AAAF8}" sibTransId="{B4F83A65-1F7B-4E57-BD5A-23CEA17741A4}"/>
    <dgm:cxn modelId="{D23B5CAB-77C9-44C1-9C05-B5CE16E229CF}" srcId="{83E266B6-08F3-4ABC-9B37-2949443DABC9}" destId="{E556D7A1-FD50-4221-885E-1C8F23E4034A}" srcOrd="0" destOrd="0" parTransId="{7DFD07D1-1462-49AA-A7D1-0A281525B3FB}" sibTransId="{2F3BC0F8-8FD8-4F3E-84C1-1710F9E1052E}"/>
    <dgm:cxn modelId="{D65537BC-6AC1-4940-86EC-E1E75191A9E5}" type="presOf" srcId="{E556D7A1-FD50-4221-885E-1C8F23E4034A}" destId="{4E6B2F70-1354-4321-A49C-92D3B0643B0C}" srcOrd="0" destOrd="0" presId="urn:microsoft.com/office/officeart/2008/layout/LinedList"/>
    <dgm:cxn modelId="{9C4D984B-D22C-4DE8-8526-2BFED6743AFF}" type="presParOf" srcId="{5BAE7CE6-D645-4A27-8B84-3886F0DBC3A0}" destId="{0DF44C1D-030B-4F1E-B1D8-201595E83D75}" srcOrd="0" destOrd="0" presId="urn:microsoft.com/office/officeart/2008/layout/LinedList"/>
    <dgm:cxn modelId="{269F2A64-9420-40B1-ACA9-FA82156706AE}" type="presParOf" srcId="{5BAE7CE6-D645-4A27-8B84-3886F0DBC3A0}" destId="{A3769FFA-8758-429F-B8CC-B5DB1AEA1CCA}" srcOrd="1" destOrd="0" presId="urn:microsoft.com/office/officeart/2008/layout/LinedList"/>
    <dgm:cxn modelId="{F94304D0-3B8F-45B7-8734-A47C589627BF}" type="presParOf" srcId="{A3769FFA-8758-429F-B8CC-B5DB1AEA1CCA}" destId="{4E6B2F70-1354-4321-A49C-92D3B0643B0C}" srcOrd="0" destOrd="0" presId="urn:microsoft.com/office/officeart/2008/layout/LinedList"/>
    <dgm:cxn modelId="{C97FDBFF-4D1F-4E60-9AB0-64A71D526402}" type="presParOf" srcId="{A3769FFA-8758-429F-B8CC-B5DB1AEA1CCA}" destId="{F2EA7986-E8AB-4ACC-BD19-B351450F0B31}" srcOrd="1" destOrd="0" presId="urn:microsoft.com/office/officeart/2008/layout/LinedList"/>
    <dgm:cxn modelId="{FFE9582B-D1D0-4A61-BEC4-36590AE82630}" type="presParOf" srcId="{5BAE7CE6-D645-4A27-8B84-3886F0DBC3A0}" destId="{B2711563-156A-4ACE-A4F6-B544512C4F49}" srcOrd="2" destOrd="0" presId="urn:microsoft.com/office/officeart/2008/layout/LinedList"/>
    <dgm:cxn modelId="{D6306145-4066-4E57-8E00-4BD26E357BD2}" type="presParOf" srcId="{5BAE7CE6-D645-4A27-8B84-3886F0DBC3A0}" destId="{937E3C43-FA0F-4535-B6FA-7AA266AB8171}" srcOrd="3" destOrd="0" presId="urn:microsoft.com/office/officeart/2008/layout/LinedList"/>
    <dgm:cxn modelId="{9A6F1730-6EE7-45C4-9406-9C6E8F4F5487}" type="presParOf" srcId="{937E3C43-FA0F-4535-B6FA-7AA266AB8171}" destId="{61E589FD-C87E-492B-8495-F8A766CF7501}" srcOrd="0" destOrd="0" presId="urn:microsoft.com/office/officeart/2008/layout/LinedList"/>
    <dgm:cxn modelId="{B2575124-05B4-4152-AAE3-7F9E761B7267}" type="presParOf" srcId="{937E3C43-FA0F-4535-B6FA-7AA266AB8171}" destId="{938DDB23-30C1-4973-A268-AD05E22560E3}"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8BE92146-C387-44D3-A708-384F0744E041}"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CA"/>
        </a:p>
      </dgm:t>
    </dgm:pt>
    <dgm:pt modelId="{00368D5C-364F-4E69-AB5E-97CB0B9CF941}">
      <dgm:prSet custT="1"/>
      <dgm:spPr/>
      <dgm:t>
        <a:bodyPr/>
        <a:lstStyle/>
        <a:p>
          <a:pPr>
            <a:buFont typeface="Arial" panose="020B0604020202020204" pitchFamily="34" charset="0"/>
            <a:buChar char="•"/>
          </a:pPr>
          <a:r>
            <a:rPr lang="en-US" sz="2800" b="1" dirty="0"/>
            <a:t>Challenges during &amp; after COVID-19:</a:t>
          </a:r>
          <a:r>
            <a:rPr lang="en-US" sz="2800" dirty="0"/>
            <a:t> mental health, caregiving, finances, access to supports</a:t>
          </a:r>
        </a:p>
      </dgm:t>
    </dgm:pt>
    <dgm:pt modelId="{22921E53-0750-4AFF-9AEA-8301D51EB0CF}" type="parTrans" cxnId="{EE6560A2-BA09-4D7C-AB9B-D068DB0330F5}">
      <dgm:prSet/>
      <dgm:spPr/>
      <dgm:t>
        <a:bodyPr/>
        <a:lstStyle/>
        <a:p>
          <a:endParaRPr lang="en-CA"/>
        </a:p>
      </dgm:t>
    </dgm:pt>
    <dgm:pt modelId="{1767FB5C-5E90-4744-B838-4788D94A3370}" type="sibTrans" cxnId="{EE6560A2-BA09-4D7C-AB9B-D068DB0330F5}">
      <dgm:prSet/>
      <dgm:spPr/>
      <dgm:t>
        <a:bodyPr/>
        <a:lstStyle/>
        <a:p>
          <a:endParaRPr lang="en-CA"/>
        </a:p>
      </dgm:t>
    </dgm:pt>
    <dgm:pt modelId="{64EC6C56-3E10-4445-B543-8C50B2CC3A21}">
      <dgm:prSet custT="1"/>
      <dgm:spPr/>
      <dgm:t>
        <a:bodyPr/>
        <a:lstStyle/>
        <a:p>
          <a:pPr>
            <a:buNone/>
          </a:pPr>
          <a:r>
            <a:rPr lang="en-US" sz="2800" b="1"/>
            <a:t>Coping strategies:</a:t>
          </a:r>
          <a:r>
            <a:rPr lang="en-US" sz="2800"/>
            <a:t> resilience, personal strategies, family &amp; community support</a:t>
          </a:r>
        </a:p>
      </dgm:t>
    </dgm:pt>
    <dgm:pt modelId="{2959F13B-90AE-4B2D-A0A9-D814D4161AEC}" type="parTrans" cxnId="{55423E76-1F72-4878-9386-80B9975F8D0B}">
      <dgm:prSet/>
      <dgm:spPr/>
      <dgm:t>
        <a:bodyPr/>
        <a:lstStyle/>
        <a:p>
          <a:endParaRPr lang="en-CA"/>
        </a:p>
      </dgm:t>
    </dgm:pt>
    <dgm:pt modelId="{ADB5B310-5BE9-44B1-8A7F-13EA16B57CA4}" type="sibTrans" cxnId="{55423E76-1F72-4878-9386-80B9975F8D0B}">
      <dgm:prSet/>
      <dgm:spPr/>
      <dgm:t>
        <a:bodyPr/>
        <a:lstStyle/>
        <a:p>
          <a:endParaRPr lang="en-CA"/>
        </a:p>
      </dgm:t>
    </dgm:pt>
    <dgm:pt modelId="{73057911-D599-49D5-9C9F-5CDBDF374079}">
      <dgm:prSet custT="1"/>
      <dgm:spPr/>
      <dgm:t>
        <a:bodyPr/>
        <a:lstStyle/>
        <a:p>
          <a:pPr>
            <a:buNone/>
          </a:pPr>
          <a:r>
            <a:rPr lang="en-CA" sz="2800" b="1" dirty="0"/>
            <a:t>Research &amp; action needs:</a:t>
          </a:r>
          <a:r>
            <a:rPr lang="en-CA" sz="2800" dirty="0"/>
            <a:t> explore diverse immigrant women groups’ post-pandemic needs; document current support programs</a:t>
          </a:r>
        </a:p>
      </dgm:t>
    </dgm:pt>
    <dgm:pt modelId="{5732E5AE-2B9C-4AFC-9D2F-0F9372212A98}" type="parTrans" cxnId="{4BA67461-3726-4DE7-918B-1F1AB05640FE}">
      <dgm:prSet/>
      <dgm:spPr/>
      <dgm:t>
        <a:bodyPr/>
        <a:lstStyle/>
        <a:p>
          <a:endParaRPr lang="en-CA"/>
        </a:p>
      </dgm:t>
    </dgm:pt>
    <dgm:pt modelId="{1C4A1EF0-6F12-489A-962C-597D5DAF6059}" type="sibTrans" cxnId="{4BA67461-3726-4DE7-918B-1F1AB05640FE}">
      <dgm:prSet/>
      <dgm:spPr/>
      <dgm:t>
        <a:bodyPr/>
        <a:lstStyle/>
        <a:p>
          <a:endParaRPr lang="en-CA"/>
        </a:p>
      </dgm:t>
    </dgm:pt>
    <dgm:pt modelId="{C627476C-EE67-4F95-A4CD-52F2CEA5AC69}" type="pres">
      <dgm:prSet presAssocID="{8BE92146-C387-44D3-A708-384F0744E041}" presName="vert0" presStyleCnt="0">
        <dgm:presLayoutVars>
          <dgm:dir/>
          <dgm:animOne val="branch"/>
          <dgm:animLvl val="lvl"/>
        </dgm:presLayoutVars>
      </dgm:prSet>
      <dgm:spPr/>
    </dgm:pt>
    <dgm:pt modelId="{552F76D9-6B7F-460D-8764-DDDEDEF887F0}" type="pres">
      <dgm:prSet presAssocID="{00368D5C-364F-4E69-AB5E-97CB0B9CF941}" presName="thickLine" presStyleLbl="alignNode1" presStyleIdx="0" presStyleCnt="3"/>
      <dgm:spPr/>
    </dgm:pt>
    <dgm:pt modelId="{58852B68-3B83-499E-A168-159ECBE0D162}" type="pres">
      <dgm:prSet presAssocID="{00368D5C-364F-4E69-AB5E-97CB0B9CF941}" presName="horz1" presStyleCnt="0"/>
      <dgm:spPr/>
    </dgm:pt>
    <dgm:pt modelId="{CD1C02EE-94E9-4444-B333-CDEBBD7854BD}" type="pres">
      <dgm:prSet presAssocID="{00368D5C-364F-4E69-AB5E-97CB0B9CF941}" presName="tx1" presStyleLbl="revTx" presStyleIdx="0" presStyleCnt="3"/>
      <dgm:spPr/>
    </dgm:pt>
    <dgm:pt modelId="{580F1899-EAF9-4620-A5DE-12E4C0605698}" type="pres">
      <dgm:prSet presAssocID="{00368D5C-364F-4E69-AB5E-97CB0B9CF941}" presName="vert1" presStyleCnt="0"/>
      <dgm:spPr/>
    </dgm:pt>
    <dgm:pt modelId="{A5BAD160-5FF6-41E9-843F-0D3002EDC80B}" type="pres">
      <dgm:prSet presAssocID="{64EC6C56-3E10-4445-B543-8C50B2CC3A21}" presName="thickLine" presStyleLbl="alignNode1" presStyleIdx="1" presStyleCnt="3"/>
      <dgm:spPr/>
    </dgm:pt>
    <dgm:pt modelId="{449F8FF9-C81F-4E13-A024-4A88A937388A}" type="pres">
      <dgm:prSet presAssocID="{64EC6C56-3E10-4445-B543-8C50B2CC3A21}" presName="horz1" presStyleCnt="0"/>
      <dgm:spPr/>
    </dgm:pt>
    <dgm:pt modelId="{FE64B693-E4F5-446E-A213-18BD4AFD4CDA}" type="pres">
      <dgm:prSet presAssocID="{64EC6C56-3E10-4445-B543-8C50B2CC3A21}" presName="tx1" presStyleLbl="revTx" presStyleIdx="1" presStyleCnt="3"/>
      <dgm:spPr/>
    </dgm:pt>
    <dgm:pt modelId="{C01090C8-ABDF-474D-AFF8-702A653FD1AC}" type="pres">
      <dgm:prSet presAssocID="{64EC6C56-3E10-4445-B543-8C50B2CC3A21}" presName="vert1" presStyleCnt="0"/>
      <dgm:spPr/>
    </dgm:pt>
    <dgm:pt modelId="{53CA0CD1-E0E8-414D-B7C1-6044BD148BC0}" type="pres">
      <dgm:prSet presAssocID="{73057911-D599-49D5-9C9F-5CDBDF374079}" presName="thickLine" presStyleLbl="alignNode1" presStyleIdx="2" presStyleCnt="3"/>
      <dgm:spPr/>
    </dgm:pt>
    <dgm:pt modelId="{39F79F07-5FD4-4127-A93D-C6D8CDB543F0}" type="pres">
      <dgm:prSet presAssocID="{73057911-D599-49D5-9C9F-5CDBDF374079}" presName="horz1" presStyleCnt="0"/>
      <dgm:spPr/>
    </dgm:pt>
    <dgm:pt modelId="{FAAE06B6-2F3F-4DE6-94BE-456559A4E38A}" type="pres">
      <dgm:prSet presAssocID="{73057911-D599-49D5-9C9F-5CDBDF374079}" presName="tx1" presStyleLbl="revTx" presStyleIdx="2" presStyleCnt="3"/>
      <dgm:spPr/>
    </dgm:pt>
    <dgm:pt modelId="{B5FABD19-6471-4E9B-AF53-C1A3ED4B901B}" type="pres">
      <dgm:prSet presAssocID="{73057911-D599-49D5-9C9F-5CDBDF374079}" presName="vert1" presStyleCnt="0"/>
      <dgm:spPr/>
    </dgm:pt>
  </dgm:ptLst>
  <dgm:cxnLst>
    <dgm:cxn modelId="{754EE10E-4E62-4573-B1C1-7F2D0F47E20D}" type="presOf" srcId="{8BE92146-C387-44D3-A708-384F0744E041}" destId="{C627476C-EE67-4F95-A4CD-52F2CEA5AC69}" srcOrd="0" destOrd="0" presId="urn:microsoft.com/office/officeart/2008/layout/LinedList"/>
    <dgm:cxn modelId="{1721833F-11C9-429B-8B89-4842A028D351}" type="presOf" srcId="{64EC6C56-3E10-4445-B543-8C50B2CC3A21}" destId="{FE64B693-E4F5-446E-A213-18BD4AFD4CDA}" srcOrd="0" destOrd="0" presId="urn:microsoft.com/office/officeart/2008/layout/LinedList"/>
    <dgm:cxn modelId="{4BA67461-3726-4DE7-918B-1F1AB05640FE}" srcId="{8BE92146-C387-44D3-A708-384F0744E041}" destId="{73057911-D599-49D5-9C9F-5CDBDF374079}" srcOrd="2" destOrd="0" parTransId="{5732E5AE-2B9C-4AFC-9D2F-0F9372212A98}" sibTransId="{1C4A1EF0-6F12-489A-962C-597D5DAF6059}"/>
    <dgm:cxn modelId="{8EFF2068-4302-4EA5-B026-4272A255BE3F}" type="presOf" srcId="{00368D5C-364F-4E69-AB5E-97CB0B9CF941}" destId="{CD1C02EE-94E9-4444-B333-CDEBBD7854BD}" srcOrd="0" destOrd="0" presId="urn:microsoft.com/office/officeart/2008/layout/LinedList"/>
    <dgm:cxn modelId="{55423E76-1F72-4878-9386-80B9975F8D0B}" srcId="{8BE92146-C387-44D3-A708-384F0744E041}" destId="{64EC6C56-3E10-4445-B543-8C50B2CC3A21}" srcOrd="1" destOrd="0" parTransId="{2959F13B-90AE-4B2D-A0A9-D814D4161AEC}" sibTransId="{ADB5B310-5BE9-44B1-8A7F-13EA16B57CA4}"/>
    <dgm:cxn modelId="{47B5DB8C-1115-4CEF-ADE2-208257F7ECDB}" type="presOf" srcId="{73057911-D599-49D5-9C9F-5CDBDF374079}" destId="{FAAE06B6-2F3F-4DE6-94BE-456559A4E38A}" srcOrd="0" destOrd="0" presId="urn:microsoft.com/office/officeart/2008/layout/LinedList"/>
    <dgm:cxn modelId="{EE6560A2-BA09-4D7C-AB9B-D068DB0330F5}" srcId="{8BE92146-C387-44D3-A708-384F0744E041}" destId="{00368D5C-364F-4E69-AB5E-97CB0B9CF941}" srcOrd="0" destOrd="0" parTransId="{22921E53-0750-4AFF-9AEA-8301D51EB0CF}" sibTransId="{1767FB5C-5E90-4744-B838-4788D94A3370}"/>
    <dgm:cxn modelId="{ACB750DA-9DE4-4CD4-B9DD-A512CC5F8FF1}" type="presParOf" srcId="{C627476C-EE67-4F95-A4CD-52F2CEA5AC69}" destId="{552F76D9-6B7F-460D-8764-DDDEDEF887F0}" srcOrd="0" destOrd="0" presId="urn:microsoft.com/office/officeart/2008/layout/LinedList"/>
    <dgm:cxn modelId="{13D8C5F9-8A23-421F-A22E-BE2BFB4300F9}" type="presParOf" srcId="{C627476C-EE67-4F95-A4CD-52F2CEA5AC69}" destId="{58852B68-3B83-499E-A168-159ECBE0D162}" srcOrd="1" destOrd="0" presId="urn:microsoft.com/office/officeart/2008/layout/LinedList"/>
    <dgm:cxn modelId="{09CB5483-4D08-46DC-A172-757CF084FFC5}" type="presParOf" srcId="{58852B68-3B83-499E-A168-159ECBE0D162}" destId="{CD1C02EE-94E9-4444-B333-CDEBBD7854BD}" srcOrd="0" destOrd="0" presId="urn:microsoft.com/office/officeart/2008/layout/LinedList"/>
    <dgm:cxn modelId="{6AF7B55D-4E70-4A4B-BAAB-854C69C53623}" type="presParOf" srcId="{58852B68-3B83-499E-A168-159ECBE0D162}" destId="{580F1899-EAF9-4620-A5DE-12E4C0605698}" srcOrd="1" destOrd="0" presId="urn:microsoft.com/office/officeart/2008/layout/LinedList"/>
    <dgm:cxn modelId="{4B024951-DE81-4EEB-A5EF-8C0AF4E431A3}" type="presParOf" srcId="{C627476C-EE67-4F95-A4CD-52F2CEA5AC69}" destId="{A5BAD160-5FF6-41E9-843F-0D3002EDC80B}" srcOrd="2" destOrd="0" presId="urn:microsoft.com/office/officeart/2008/layout/LinedList"/>
    <dgm:cxn modelId="{0986238D-6E88-4F17-B626-103EBDBD9A8F}" type="presParOf" srcId="{C627476C-EE67-4F95-A4CD-52F2CEA5AC69}" destId="{449F8FF9-C81F-4E13-A024-4A88A937388A}" srcOrd="3" destOrd="0" presId="urn:microsoft.com/office/officeart/2008/layout/LinedList"/>
    <dgm:cxn modelId="{AD877BD1-A773-4210-8E3A-7FBA730B6A43}" type="presParOf" srcId="{449F8FF9-C81F-4E13-A024-4A88A937388A}" destId="{FE64B693-E4F5-446E-A213-18BD4AFD4CDA}" srcOrd="0" destOrd="0" presId="urn:microsoft.com/office/officeart/2008/layout/LinedList"/>
    <dgm:cxn modelId="{C5D9E2DB-365A-4CCD-9674-AC1515F984E5}" type="presParOf" srcId="{449F8FF9-C81F-4E13-A024-4A88A937388A}" destId="{C01090C8-ABDF-474D-AFF8-702A653FD1AC}" srcOrd="1" destOrd="0" presId="urn:microsoft.com/office/officeart/2008/layout/LinedList"/>
    <dgm:cxn modelId="{E4269EA0-1C06-4A57-B324-A37617C50EB0}" type="presParOf" srcId="{C627476C-EE67-4F95-A4CD-52F2CEA5AC69}" destId="{53CA0CD1-E0E8-414D-B7C1-6044BD148BC0}" srcOrd="4" destOrd="0" presId="urn:microsoft.com/office/officeart/2008/layout/LinedList"/>
    <dgm:cxn modelId="{FCCA5507-C380-4330-A0D1-5AD2B5312796}" type="presParOf" srcId="{C627476C-EE67-4F95-A4CD-52F2CEA5AC69}" destId="{39F79F07-5FD4-4127-A93D-C6D8CDB543F0}" srcOrd="5" destOrd="0" presId="urn:microsoft.com/office/officeart/2008/layout/LinedList"/>
    <dgm:cxn modelId="{78D5BEE3-AE2F-41D0-AEE2-FFE1C91D21A4}" type="presParOf" srcId="{39F79F07-5FD4-4127-A93D-C6D8CDB543F0}" destId="{FAAE06B6-2F3F-4DE6-94BE-456559A4E38A}" srcOrd="0" destOrd="0" presId="urn:microsoft.com/office/officeart/2008/layout/LinedList"/>
    <dgm:cxn modelId="{AF77283A-6B3A-44D4-B1FE-247711A672E9}" type="presParOf" srcId="{39F79F07-5FD4-4127-A93D-C6D8CDB543F0}" destId="{B5FABD19-6471-4E9B-AF53-C1A3ED4B901B}"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72845CC-47DA-4816-8889-0772B68BA519}"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CA"/>
        </a:p>
      </dgm:t>
    </dgm:pt>
    <dgm:pt modelId="{66DFF559-90D0-43DC-AA65-B7292A4D4981}">
      <dgm:prSet custT="1"/>
      <dgm:spPr/>
      <dgm:t>
        <a:bodyPr/>
        <a:lstStyle/>
        <a:p>
          <a:r>
            <a:rPr lang="en-US" sz="2000" b="1"/>
            <a:t>Family Conflict Prevention Program (Calgary, AB):</a:t>
          </a:r>
          <a:r>
            <a:rPr lang="en-US" sz="2000"/>
            <a:t> Improves access to services, promotes healthy family relationships.</a:t>
          </a:r>
          <a:endParaRPr lang="en-CA" sz="2000"/>
        </a:p>
      </dgm:t>
    </dgm:pt>
    <dgm:pt modelId="{53485673-39D6-473C-8C88-09092367A43D}" type="parTrans" cxnId="{62AD752C-8DA6-41C6-A951-94BEC3D44E18}">
      <dgm:prSet/>
      <dgm:spPr/>
      <dgm:t>
        <a:bodyPr/>
        <a:lstStyle/>
        <a:p>
          <a:endParaRPr lang="en-CA" sz="2000"/>
        </a:p>
      </dgm:t>
    </dgm:pt>
    <dgm:pt modelId="{6888550E-7BF7-462D-A888-1AD53EABB195}" type="sibTrans" cxnId="{62AD752C-8DA6-41C6-A951-94BEC3D44E18}">
      <dgm:prSet/>
      <dgm:spPr/>
      <dgm:t>
        <a:bodyPr/>
        <a:lstStyle/>
        <a:p>
          <a:endParaRPr lang="en-CA" sz="2000"/>
        </a:p>
      </dgm:t>
    </dgm:pt>
    <dgm:pt modelId="{8A621CC7-400B-4862-87C5-F80539858859}">
      <dgm:prSet custT="1"/>
      <dgm:spPr/>
      <dgm:t>
        <a:bodyPr/>
        <a:lstStyle/>
        <a:p>
          <a:r>
            <a:rPr lang="en-US" sz="2000" b="1" dirty="0"/>
            <a:t>MIRRORS - A Reflection of Immigrant Women Building Healthy Relationships (Winnipeg, MB):</a:t>
          </a:r>
          <a:r>
            <a:rPr lang="en-US" sz="2000" dirty="0"/>
            <a:t> Supports women affected by gender-based or family violence; builds resilience and community.</a:t>
          </a:r>
          <a:endParaRPr lang="en-CA" sz="2000" dirty="0"/>
        </a:p>
      </dgm:t>
    </dgm:pt>
    <dgm:pt modelId="{058144C0-5F4D-4396-A338-802113512B06}" type="parTrans" cxnId="{5B6B3C95-7961-4E09-BC35-919E20CFA5CF}">
      <dgm:prSet/>
      <dgm:spPr/>
      <dgm:t>
        <a:bodyPr/>
        <a:lstStyle/>
        <a:p>
          <a:endParaRPr lang="en-CA" sz="2000"/>
        </a:p>
      </dgm:t>
    </dgm:pt>
    <dgm:pt modelId="{B9BB0072-46EC-408B-8631-051D73970C00}" type="sibTrans" cxnId="{5B6B3C95-7961-4E09-BC35-919E20CFA5CF}">
      <dgm:prSet/>
      <dgm:spPr/>
      <dgm:t>
        <a:bodyPr/>
        <a:lstStyle/>
        <a:p>
          <a:endParaRPr lang="en-CA" sz="2000"/>
        </a:p>
      </dgm:t>
    </dgm:pt>
    <dgm:pt modelId="{C8C0AE65-2003-4114-B367-38C2DDA90B3F}">
      <dgm:prSet custT="1"/>
      <dgm:spPr/>
      <dgm:t>
        <a:bodyPr/>
        <a:lstStyle/>
        <a:p>
          <a:r>
            <a:rPr lang="en-US" sz="2000" b="1" dirty="0"/>
            <a:t>Make It! Social Entrepreneurship for Newcomer Women (Vancouver, BC):</a:t>
          </a:r>
          <a:r>
            <a:rPr lang="en-US" sz="2000" dirty="0"/>
            <a:t> Supports women to develop language, vocational, and business skills; promotes social inclusion.</a:t>
          </a:r>
          <a:endParaRPr lang="en-CA" sz="2000" dirty="0"/>
        </a:p>
      </dgm:t>
    </dgm:pt>
    <dgm:pt modelId="{ABB2242C-616F-4450-8C81-2572D520C1B9}" type="parTrans" cxnId="{BBF8092B-4B33-4703-914A-687EDB737042}">
      <dgm:prSet/>
      <dgm:spPr/>
      <dgm:t>
        <a:bodyPr/>
        <a:lstStyle/>
        <a:p>
          <a:endParaRPr lang="en-CA" sz="2000"/>
        </a:p>
      </dgm:t>
    </dgm:pt>
    <dgm:pt modelId="{30B7CD55-57DD-4366-ADD7-9494DB27850D}" type="sibTrans" cxnId="{BBF8092B-4B33-4703-914A-687EDB737042}">
      <dgm:prSet/>
      <dgm:spPr/>
      <dgm:t>
        <a:bodyPr/>
        <a:lstStyle/>
        <a:p>
          <a:endParaRPr lang="en-CA" sz="2000"/>
        </a:p>
      </dgm:t>
    </dgm:pt>
    <dgm:pt modelId="{6A6700BA-A8F5-4AED-BA57-6811A4362868}">
      <dgm:prSet custT="1"/>
      <dgm:spPr/>
      <dgm:t>
        <a:bodyPr/>
        <a:lstStyle/>
        <a:p>
          <a:r>
            <a:rPr lang="en-US" sz="2000" b="1" dirty="0"/>
            <a:t>Paving the Way for Immigrant and Racialized Women Project (Mississauga, ON):</a:t>
          </a:r>
          <a:r>
            <a:rPr lang="en-US" sz="2000" dirty="0"/>
            <a:t> Advances economic security through workplace DEIA initiatives.</a:t>
          </a:r>
          <a:endParaRPr lang="en-CA" sz="2000" dirty="0"/>
        </a:p>
      </dgm:t>
    </dgm:pt>
    <dgm:pt modelId="{8DC1E400-9DF4-457A-BF07-2664383FE185}" type="parTrans" cxnId="{AE4C95D6-B667-43BD-8FBB-F16A3FCB2DE3}">
      <dgm:prSet/>
      <dgm:spPr/>
      <dgm:t>
        <a:bodyPr/>
        <a:lstStyle/>
        <a:p>
          <a:endParaRPr lang="en-CA" sz="2000"/>
        </a:p>
      </dgm:t>
    </dgm:pt>
    <dgm:pt modelId="{E00F1E7B-DECE-494E-BA9F-9A1B17C1E021}" type="sibTrans" cxnId="{AE4C95D6-B667-43BD-8FBB-F16A3FCB2DE3}">
      <dgm:prSet/>
      <dgm:spPr/>
      <dgm:t>
        <a:bodyPr/>
        <a:lstStyle/>
        <a:p>
          <a:endParaRPr lang="en-CA" sz="2000"/>
        </a:p>
      </dgm:t>
    </dgm:pt>
    <dgm:pt modelId="{15C59225-73F9-430E-9C80-F28FEA4FDD6A}" type="pres">
      <dgm:prSet presAssocID="{F72845CC-47DA-4816-8889-0772B68BA519}" presName="vert0" presStyleCnt="0">
        <dgm:presLayoutVars>
          <dgm:dir/>
          <dgm:animOne val="branch"/>
          <dgm:animLvl val="lvl"/>
        </dgm:presLayoutVars>
      </dgm:prSet>
      <dgm:spPr/>
    </dgm:pt>
    <dgm:pt modelId="{0F7A6DB4-DDB3-4C58-85E3-4A4F532BCDC2}" type="pres">
      <dgm:prSet presAssocID="{66DFF559-90D0-43DC-AA65-B7292A4D4981}" presName="thickLine" presStyleLbl="alignNode1" presStyleIdx="0" presStyleCnt="4"/>
      <dgm:spPr/>
    </dgm:pt>
    <dgm:pt modelId="{C0719700-4FC6-42D3-9602-97EA962E717F}" type="pres">
      <dgm:prSet presAssocID="{66DFF559-90D0-43DC-AA65-B7292A4D4981}" presName="horz1" presStyleCnt="0"/>
      <dgm:spPr/>
    </dgm:pt>
    <dgm:pt modelId="{D9946346-57C1-477B-AA3C-53552D0838B7}" type="pres">
      <dgm:prSet presAssocID="{66DFF559-90D0-43DC-AA65-B7292A4D4981}" presName="tx1" presStyleLbl="revTx" presStyleIdx="0" presStyleCnt="4"/>
      <dgm:spPr/>
    </dgm:pt>
    <dgm:pt modelId="{4B27FA76-6796-4BAF-8955-F2A0D09962E5}" type="pres">
      <dgm:prSet presAssocID="{66DFF559-90D0-43DC-AA65-B7292A4D4981}" presName="vert1" presStyleCnt="0"/>
      <dgm:spPr/>
    </dgm:pt>
    <dgm:pt modelId="{580B0F5E-0871-4314-9B1B-C2B5D5899810}" type="pres">
      <dgm:prSet presAssocID="{8A621CC7-400B-4862-87C5-F80539858859}" presName="thickLine" presStyleLbl="alignNode1" presStyleIdx="1" presStyleCnt="4"/>
      <dgm:spPr/>
    </dgm:pt>
    <dgm:pt modelId="{68E81CFA-EE87-4BE7-A052-2E107E070B23}" type="pres">
      <dgm:prSet presAssocID="{8A621CC7-400B-4862-87C5-F80539858859}" presName="horz1" presStyleCnt="0"/>
      <dgm:spPr/>
    </dgm:pt>
    <dgm:pt modelId="{66ECADC7-DB12-4D3C-89C9-871E2E48A852}" type="pres">
      <dgm:prSet presAssocID="{8A621CC7-400B-4862-87C5-F80539858859}" presName="tx1" presStyleLbl="revTx" presStyleIdx="1" presStyleCnt="4"/>
      <dgm:spPr/>
    </dgm:pt>
    <dgm:pt modelId="{3F596CE9-626B-4B8C-9E4D-8553B3713349}" type="pres">
      <dgm:prSet presAssocID="{8A621CC7-400B-4862-87C5-F80539858859}" presName="vert1" presStyleCnt="0"/>
      <dgm:spPr/>
    </dgm:pt>
    <dgm:pt modelId="{E1F59356-2FDA-495B-A492-8899C3BB166B}" type="pres">
      <dgm:prSet presAssocID="{C8C0AE65-2003-4114-B367-38C2DDA90B3F}" presName="thickLine" presStyleLbl="alignNode1" presStyleIdx="2" presStyleCnt="4"/>
      <dgm:spPr/>
    </dgm:pt>
    <dgm:pt modelId="{9C74362E-ECFB-484B-9D4B-E8BF4ACF23C6}" type="pres">
      <dgm:prSet presAssocID="{C8C0AE65-2003-4114-B367-38C2DDA90B3F}" presName="horz1" presStyleCnt="0"/>
      <dgm:spPr/>
    </dgm:pt>
    <dgm:pt modelId="{E7018D91-594C-4C18-8F0A-890692CD7A07}" type="pres">
      <dgm:prSet presAssocID="{C8C0AE65-2003-4114-B367-38C2DDA90B3F}" presName="tx1" presStyleLbl="revTx" presStyleIdx="2" presStyleCnt="4"/>
      <dgm:spPr/>
    </dgm:pt>
    <dgm:pt modelId="{9582D701-95F6-4BF3-AC70-AC130E9B1BE4}" type="pres">
      <dgm:prSet presAssocID="{C8C0AE65-2003-4114-B367-38C2DDA90B3F}" presName="vert1" presStyleCnt="0"/>
      <dgm:spPr/>
    </dgm:pt>
    <dgm:pt modelId="{1593374D-6DA9-47E3-BFF1-61BB92F82523}" type="pres">
      <dgm:prSet presAssocID="{6A6700BA-A8F5-4AED-BA57-6811A4362868}" presName="thickLine" presStyleLbl="alignNode1" presStyleIdx="3" presStyleCnt="4"/>
      <dgm:spPr/>
    </dgm:pt>
    <dgm:pt modelId="{5DF88E14-EE84-4AFD-B884-7FEB5428DBD7}" type="pres">
      <dgm:prSet presAssocID="{6A6700BA-A8F5-4AED-BA57-6811A4362868}" presName="horz1" presStyleCnt="0"/>
      <dgm:spPr/>
    </dgm:pt>
    <dgm:pt modelId="{42FC9A2B-A48B-4867-A0DE-6983CB0D7E60}" type="pres">
      <dgm:prSet presAssocID="{6A6700BA-A8F5-4AED-BA57-6811A4362868}" presName="tx1" presStyleLbl="revTx" presStyleIdx="3" presStyleCnt="4"/>
      <dgm:spPr/>
    </dgm:pt>
    <dgm:pt modelId="{9CBD4B9D-FB1F-4B64-A7F5-0941BA4C91F2}" type="pres">
      <dgm:prSet presAssocID="{6A6700BA-A8F5-4AED-BA57-6811A4362868}" presName="vert1" presStyleCnt="0"/>
      <dgm:spPr/>
    </dgm:pt>
  </dgm:ptLst>
  <dgm:cxnLst>
    <dgm:cxn modelId="{617C1F22-5133-4968-AC96-6B083257759A}" type="presOf" srcId="{F72845CC-47DA-4816-8889-0772B68BA519}" destId="{15C59225-73F9-430E-9C80-F28FEA4FDD6A}" srcOrd="0" destOrd="0" presId="urn:microsoft.com/office/officeart/2008/layout/LinedList"/>
    <dgm:cxn modelId="{BBF8092B-4B33-4703-914A-687EDB737042}" srcId="{F72845CC-47DA-4816-8889-0772B68BA519}" destId="{C8C0AE65-2003-4114-B367-38C2DDA90B3F}" srcOrd="2" destOrd="0" parTransId="{ABB2242C-616F-4450-8C81-2572D520C1B9}" sibTransId="{30B7CD55-57DD-4366-ADD7-9494DB27850D}"/>
    <dgm:cxn modelId="{62AD752C-8DA6-41C6-A951-94BEC3D44E18}" srcId="{F72845CC-47DA-4816-8889-0772B68BA519}" destId="{66DFF559-90D0-43DC-AA65-B7292A4D4981}" srcOrd="0" destOrd="0" parTransId="{53485673-39D6-473C-8C88-09092367A43D}" sibTransId="{6888550E-7BF7-462D-A888-1AD53EABB195}"/>
    <dgm:cxn modelId="{0E637F40-DF16-4DB1-8349-8C350C754635}" type="presOf" srcId="{8A621CC7-400B-4862-87C5-F80539858859}" destId="{66ECADC7-DB12-4D3C-89C9-871E2E48A852}" srcOrd="0" destOrd="0" presId="urn:microsoft.com/office/officeart/2008/layout/LinedList"/>
    <dgm:cxn modelId="{CDE2BB52-43E6-422B-8305-2A1CC50B4C36}" type="presOf" srcId="{6A6700BA-A8F5-4AED-BA57-6811A4362868}" destId="{42FC9A2B-A48B-4867-A0DE-6983CB0D7E60}" srcOrd="0" destOrd="0" presId="urn:microsoft.com/office/officeart/2008/layout/LinedList"/>
    <dgm:cxn modelId="{5B6B3C95-7961-4E09-BC35-919E20CFA5CF}" srcId="{F72845CC-47DA-4816-8889-0772B68BA519}" destId="{8A621CC7-400B-4862-87C5-F80539858859}" srcOrd="1" destOrd="0" parTransId="{058144C0-5F4D-4396-A338-802113512B06}" sibTransId="{B9BB0072-46EC-408B-8631-051D73970C00}"/>
    <dgm:cxn modelId="{BBC0FEB1-E037-4FDA-AA96-FE1402FD9AB9}" type="presOf" srcId="{C8C0AE65-2003-4114-B367-38C2DDA90B3F}" destId="{E7018D91-594C-4C18-8F0A-890692CD7A07}" srcOrd="0" destOrd="0" presId="urn:microsoft.com/office/officeart/2008/layout/LinedList"/>
    <dgm:cxn modelId="{61BF88CC-AAF5-450E-8E2D-4D6DBCD2CC62}" type="presOf" srcId="{66DFF559-90D0-43DC-AA65-B7292A4D4981}" destId="{D9946346-57C1-477B-AA3C-53552D0838B7}" srcOrd="0" destOrd="0" presId="urn:microsoft.com/office/officeart/2008/layout/LinedList"/>
    <dgm:cxn modelId="{AE4C95D6-B667-43BD-8FBB-F16A3FCB2DE3}" srcId="{F72845CC-47DA-4816-8889-0772B68BA519}" destId="{6A6700BA-A8F5-4AED-BA57-6811A4362868}" srcOrd="3" destOrd="0" parTransId="{8DC1E400-9DF4-457A-BF07-2664383FE185}" sibTransId="{E00F1E7B-DECE-494E-BA9F-9A1B17C1E021}"/>
    <dgm:cxn modelId="{C7421A00-9885-4268-A766-29770FC3AF87}" type="presParOf" srcId="{15C59225-73F9-430E-9C80-F28FEA4FDD6A}" destId="{0F7A6DB4-DDB3-4C58-85E3-4A4F532BCDC2}" srcOrd="0" destOrd="0" presId="urn:microsoft.com/office/officeart/2008/layout/LinedList"/>
    <dgm:cxn modelId="{8352B281-A07A-48F6-A77C-B8AD3B8BDB4A}" type="presParOf" srcId="{15C59225-73F9-430E-9C80-F28FEA4FDD6A}" destId="{C0719700-4FC6-42D3-9602-97EA962E717F}" srcOrd="1" destOrd="0" presId="urn:microsoft.com/office/officeart/2008/layout/LinedList"/>
    <dgm:cxn modelId="{F5569EE3-F315-4AB1-AF61-D7EE06176DBD}" type="presParOf" srcId="{C0719700-4FC6-42D3-9602-97EA962E717F}" destId="{D9946346-57C1-477B-AA3C-53552D0838B7}" srcOrd="0" destOrd="0" presId="urn:microsoft.com/office/officeart/2008/layout/LinedList"/>
    <dgm:cxn modelId="{704A65ED-9FC6-497D-8FD6-53603F01E859}" type="presParOf" srcId="{C0719700-4FC6-42D3-9602-97EA962E717F}" destId="{4B27FA76-6796-4BAF-8955-F2A0D09962E5}" srcOrd="1" destOrd="0" presId="urn:microsoft.com/office/officeart/2008/layout/LinedList"/>
    <dgm:cxn modelId="{EE040F8C-A173-4B67-A35E-959F05B83BEE}" type="presParOf" srcId="{15C59225-73F9-430E-9C80-F28FEA4FDD6A}" destId="{580B0F5E-0871-4314-9B1B-C2B5D5899810}" srcOrd="2" destOrd="0" presId="urn:microsoft.com/office/officeart/2008/layout/LinedList"/>
    <dgm:cxn modelId="{8F37930F-E15B-4C37-B7B2-F65BB89BAEF5}" type="presParOf" srcId="{15C59225-73F9-430E-9C80-F28FEA4FDD6A}" destId="{68E81CFA-EE87-4BE7-A052-2E107E070B23}" srcOrd="3" destOrd="0" presId="urn:microsoft.com/office/officeart/2008/layout/LinedList"/>
    <dgm:cxn modelId="{2B0AEC03-3D04-4C5C-95CD-C8D586447492}" type="presParOf" srcId="{68E81CFA-EE87-4BE7-A052-2E107E070B23}" destId="{66ECADC7-DB12-4D3C-89C9-871E2E48A852}" srcOrd="0" destOrd="0" presId="urn:microsoft.com/office/officeart/2008/layout/LinedList"/>
    <dgm:cxn modelId="{A7BED18D-0093-40AD-AAB1-2BE02950574F}" type="presParOf" srcId="{68E81CFA-EE87-4BE7-A052-2E107E070B23}" destId="{3F596CE9-626B-4B8C-9E4D-8553B3713349}" srcOrd="1" destOrd="0" presId="urn:microsoft.com/office/officeart/2008/layout/LinedList"/>
    <dgm:cxn modelId="{DF15AB47-2AB4-4C36-89FD-BF0280A0720A}" type="presParOf" srcId="{15C59225-73F9-430E-9C80-F28FEA4FDD6A}" destId="{E1F59356-2FDA-495B-A492-8899C3BB166B}" srcOrd="4" destOrd="0" presId="urn:microsoft.com/office/officeart/2008/layout/LinedList"/>
    <dgm:cxn modelId="{CF4AE149-E291-478B-A1B8-99C2DD3E018E}" type="presParOf" srcId="{15C59225-73F9-430E-9C80-F28FEA4FDD6A}" destId="{9C74362E-ECFB-484B-9D4B-E8BF4ACF23C6}" srcOrd="5" destOrd="0" presId="urn:microsoft.com/office/officeart/2008/layout/LinedList"/>
    <dgm:cxn modelId="{C5D6DA0E-C0AC-4775-A320-D815E3C9D756}" type="presParOf" srcId="{9C74362E-ECFB-484B-9D4B-E8BF4ACF23C6}" destId="{E7018D91-594C-4C18-8F0A-890692CD7A07}" srcOrd="0" destOrd="0" presId="urn:microsoft.com/office/officeart/2008/layout/LinedList"/>
    <dgm:cxn modelId="{060C2C34-D189-472D-86BA-B77437D376B5}" type="presParOf" srcId="{9C74362E-ECFB-484B-9D4B-E8BF4ACF23C6}" destId="{9582D701-95F6-4BF3-AC70-AC130E9B1BE4}" srcOrd="1" destOrd="0" presId="urn:microsoft.com/office/officeart/2008/layout/LinedList"/>
    <dgm:cxn modelId="{41F395E5-1F9A-4EBD-A3F1-4D1B2DCCB489}" type="presParOf" srcId="{15C59225-73F9-430E-9C80-F28FEA4FDD6A}" destId="{1593374D-6DA9-47E3-BFF1-61BB92F82523}" srcOrd="6" destOrd="0" presId="urn:microsoft.com/office/officeart/2008/layout/LinedList"/>
    <dgm:cxn modelId="{32B90383-3B2B-4587-BB3B-D3B11CB389AB}" type="presParOf" srcId="{15C59225-73F9-430E-9C80-F28FEA4FDD6A}" destId="{5DF88E14-EE84-4AFD-B884-7FEB5428DBD7}" srcOrd="7" destOrd="0" presId="urn:microsoft.com/office/officeart/2008/layout/LinedList"/>
    <dgm:cxn modelId="{E1B87015-AC61-4EA9-8C7C-B06D105E497A}" type="presParOf" srcId="{5DF88E14-EE84-4AFD-B884-7FEB5428DBD7}" destId="{42FC9A2B-A48B-4867-A0DE-6983CB0D7E60}" srcOrd="0" destOrd="0" presId="urn:microsoft.com/office/officeart/2008/layout/LinedList"/>
    <dgm:cxn modelId="{EEC84528-39CB-410A-833D-AACAC2E5CD1E}" type="presParOf" srcId="{5DF88E14-EE84-4AFD-B884-7FEB5428DBD7}" destId="{9CBD4B9D-FB1F-4B64-A7F5-0941BA4C91F2}"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A9BA90E-5BF7-4F8E-9E0C-BEE58A72749E}" type="doc">
      <dgm:prSet loTypeId="urn:microsoft.com/office/officeart/2005/8/layout/vList5" loCatId="list" qsTypeId="urn:microsoft.com/office/officeart/2005/8/quickstyle/simple1" qsCatId="simple" csTypeId="urn:microsoft.com/office/officeart/2005/8/colors/accent6_1" csCatId="accent6"/>
      <dgm:spPr/>
      <dgm:t>
        <a:bodyPr/>
        <a:lstStyle/>
        <a:p>
          <a:endParaRPr lang="en-CA"/>
        </a:p>
      </dgm:t>
    </dgm:pt>
    <dgm:pt modelId="{F5555DD0-25A8-4AE8-89BF-1E6463E461F3}">
      <dgm:prSet custT="1"/>
      <dgm:spPr/>
      <dgm:t>
        <a:bodyPr/>
        <a:lstStyle/>
        <a:p>
          <a:r>
            <a:rPr lang="en-US" sz="2800" b="1" dirty="0"/>
            <a:t>Study 1:</a:t>
          </a:r>
          <a:r>
            <a:rPr lang="en-US" sz="2800" dirty="0"/>
            <a:t> Lived experiences during COVID-19</a:t>
          </a:r>
          <a:endParaRPr lang="en-CA" sz="2800" dirty="0"/>
        </a:p>
      </dgm:t>
    </dgm:pt>
    <dgm:pt modelId="{D80723E1-65DE-4FEE-BB09-E8E35BF4B856}" type="parTrans" cxnId="{382F8797-F301-4E9E-A566-63D06E99E73D}">
      <dgm:prSet/>
      <dgm:spPr/>
      <dgm:t>
        <a:bodyPr/>
        <a:lstStyle/>
        <a:p>
          <a:endParaRPr lang="en-CA"/>
        </a:p>
      </dgm:t>
    </dgm:pt>
    <dgm:pt modelId="{A3C96EF2-51FD-4ACB-A4CF-793E9E9C0164}" type="sibTrans" cxnId="{382F8797-F301-4E9E-A566-63D06E99E73D}">
      <dgm:prSet/>
      <dgm:spPr/>
      <dgm:t>
        <a:bodyPr/>
        <a:lstStyle/>
        <a:p>
          <a:endParaRPr lang="en-CA"/>
        </a:p>
      </dgm:t>
    </dgm:pt>
    <dgm:pt modelId="{3DEAE30B-8794-40EB-8650-836D2A7FBF07}">
      <dgm:prSet custT="1"/>
      <dgm:spPr/>
      <dgm:t>
        <a:bodyPr/>
        <a:lstStyle/>
        <a:p>
          <a:r>
            <a:rPr lang="en-US" sz="2400" dirty="0"/>
            <a:t>Pandemic impacts</a:t>
          </a:r>
          <a:endParaRPr lang="en-CA" sz="2400" dirty="0"/>
        </a:p>
      </dgm:t>
    </dgm:pt>
    <dgm:pt modelId="{88DC7F95-E4B2-4049-A297-616DC17534F3}" type="parTrans" cxnId="{62D1152B-1F24-443E-899A-04362C0382CC}">
      <dgm:prSet/>
      <dgm:spPr/>
      <dgm:t>
        <a:bodyPr/>
        <a:lstStyle/>
        <a:p>
          <a:endParaRPr lang="en-CA"/>
        </a:p>
      </dgm:t>
    </dgm:pt>
    <dgm:pt modelId="{28D73E35-5BF5-41C0-993F-EC4BECDB8052}" type="sibTrans" cxnId="{62D1152B-1F24-443E-899A-04362C0382CC}">
      <dgm:prSet/>
      <dgm:spPr/>
      <dgm:t>
        <a:bodyPr/>
        <a:lstStyle/>
        <a:p>
          <a:endParaRPr lang="en-CA"/>
        </a:p>
      </dgm:t>
    </dgm:pt>
    <dgm:pt modelId="{C2D86F39-F734-43B9-BF93-BD346ADC62A2}">
      <dgm:prSet custT="1"/>
      <dgm:spPr/>
      <dgm:t>
        <a:bodyPr/>
        <a:lstStyle/>
        <a:p>
          <a:r>
            <a:rPr lang="en-US" sz="2400" dirty="0"/>
            <a:t>Coping strategies</a:t>
          </a:r>
          <a:endParaRPr lang="en-CA" sz="2400" dirty="0"/>
        </a:p>
      </dgm:t>
    </dgm:pt>
    <dgm:pt modelId="{910B8DE2-244B-4B45-BC3C-1CC9D5F7FEC4}" type="parTrans" cxnId="{31FDD475-91BD-4B30-B39A-CFEDE7A5226B}">
      <dgm:prSet/>
      <dgm:spPr/>
      <dgm:t>
        <a:bodyPr/>
        <a:lstStyle/>
        <a:p>
          <a:endParaRPr lang="en-CA"/>
        </a:p>
      </dgm:t>
    </dgm:pt>
    <dgm:pt modelId="{AAD117F5-3DFE-4514-AD0A-6EE6E7527523}" type="sibTrans" cxnId="{31FDD475-91BD-4B30-B39A-CFEDE7A5226B}">
      <dgm:prSet/>
      <dgm:spPr/>
      <dgm:t>
        <a:bodyPr/>
        <a:lstStyle/>
        <a:p>
          <a:endParaRPr lang="en-CA"/>
        </a:p>
      </dgm:t>
    </dgm:pt>
    <dgm:pt modelId="{1DAC1B5A-0AF6-47CB-8655-93058B82B5A0}">
      <dgm:prSet custT="1"/>
      <dgm:spPr/>
      <dgm:t>
        <a:bodyPr/>
        <a:lstStyle/>
        <a:p>
          <a:r>
            <a:rPr lang="en-US" sz="2400" dirty="0"/>
            <a:t>Support systems accessed</a:t>
          </a:r>
          <a:endParaRPr lang="en-CA" sz="2400" dirty="0"/>
        </a:p>
      </dgm:t>
    </dgm:pt>
    <dgm:pt modelId="{0F58B095-1761-408D-B7E6-F901CB957850}" type="parTrans" cxnId="{6654FFED-6296-4F23-AF5F-A14939BD67A5}">
      <dgm:prSet/>
      <dgm:spPr/>
      <dgm:t>
        <a:bodyPr/>
        <a:lstStyle/>
        <a:p>
          <a:endParaRPr lang="en-CA"/>
        </a:p>
      </dgm:t>
    </dgm:pt>
    <dgm:pt modelId="{1779B7D0-F1CA-4C96-9894-E8101CF1EA5C}" type="sibTrans" cxnId="{6654FFED-6296-4F23-AF5F-A14939BD67A5}">
      <dgm:prSet/>
      <dgm:spPr/>
      <dgm:t>
        <a:bodyPr/>
        <a:lstStyle/>
        <a:p>
          <a:endParaRPr lang="en-CA"/>
        </a:p>
      </dgm:t>
    </dgm:pt>
    <dgm:pt modelId="{162331F9-6296-4365-A9C9-E6944F177772}">
      <dgm:prSet custT="1"/>
      <dgm:spPr/>
      <dgm:t>
        <a:bodyPr/>
        <a:lstStyle/>
        <a:p>
          <a:r>
            <a:rPr lang="en-US" sz="2800" b="1"/>
            <a:t>Study 2:</a:t>
          </a:r>
          <a:r>
            <a:rPr lang="en-US" sz="2800"/>
            <a:t> Post-pandemic transitions and recovery</a:t>
          </a:r>
          <a:endParaRPr lang="en-CA" sz="2800"/>
        </a:p>
      </dgm:t>
    </dgm:pt>
    <dgm:pt modelId="{8632FD5C-A4E4-4BE9-AE33-EB19E4E60E3A}" type="parTrans" cxnId="{A62BE115-ABE8-4560-8506-49697DA3E7E9}">
      <dgm:prSet/>
      <dgm:spPr/>
      <dgm:t>
        <a:bodyPr/>
        <a:lstStyle/>
        <a:p>
          <a:endParaRPr lang="en-CA"/>
        </a:p>
      </dgm:t>
    </dgm:pt>
    <dgm:pt modelId="{3A15D8E0-14B2-48CF-B53F-A0A2258B81D2}" type="sibTrans" cxnId="{A62BE115-ABE8-4560-8506-49697DA3E7E9}">
      <dgm:prSet/>
      <dgm:spPr/>
      <dgm:t>
        <a:bodyPr/>
        <a:lstStyle/>
        <a:p>
          <a:endParaRPr lang="en-CA"/>
        </a:p>
      </dgm:t>
    </dgm:pt>
    <dgm:pt modelId="{1DE2F0A8-F265-4DB5-89DF-EF56883D3B3D}">
      <dgm:prSet custT="1"/>
      <dgm:spPr/>
      <dgm:t>
        <a:bodyPr/>
        <a:lstStyle/>
        <a:p>
          <a:r>
            <a:rPr lang="en-US" sz="2400"/>
            <a:t>Short- and long-term life changes</a:t>
          </a:r>
          <a:endParaRPr lang="en-CA" sz="2400"/>
        </a:p>
      </dgm:t>
    </dgm:pt>
    <dgm:pt modelId="{4E64F6A4-EA55-4681-BEDF-F796C6DB8221}" type="parTrans" cxnId="{C86D3691-C296-466F-BB80-997A5FFC2FBB}">
      <dgm:prSet/>
      <dgm:spPr/>
      <dgm:t>
        <a:bodyPr/>
        <a:lstStyle/>
        <a:p>
          <a:endParaRPr lang="en-CA"/>
        </a:p>
      </dgm:t>
    </dgm:pt>
    <dgm:pt modelId="{4AA3D8EF-3E07-44E9-886E-CB15C7CBE094}" type="sibTrans" cxnId="{C86D3691-C296-466F-BB80-997A5FFC2FBB}">
      <dgm:prSet/>
      <dgm:spPr/>
      <dgm:t>
        <a:bodyPr/>
        <a:lstStyle/>
        <a:p>
          <a:endParaRPr lang="en-CA"/>
        </a:p>
      </dgm:t>
    </dgm:pt>
    <dgm:pt modelId="{AD2CFB2B-905D-4086-9701-DBEDD0B5D221}">
      <dgm:prSet custT="1"/>
      <dgm:spPr/>
      <dgm:t>
        <a:bodyPr/>
        <a:lstStyle/>
        <a:p>
          <a:r>
            <a:rPr lang="en-US" sz="2400" dirty="0"/>
            <a:t>Recovery processes and ongoing challenges</a:t>
          </a:r>
          <a:endParaRPr lang="en-CA" sz="2400" dirty="0"/>
        </a:p>
      </dgm:t>
    </dgm:pt>
    <dgm:pt modelId="{CA146C47-A6C2-4BE3-8B83-29DFE8BD7D41}" type="parTrans" cxnId="{5901D096-0890-4316-B455-9F4E8D96D54A}">
      <dgm:prSet/>
      <dgm:spPr/>
      <dgm:t>
        <a:bodyPr/>
        <a:lstStyle/>
        <a:p>
          <a:endParaRPr lang="en-CA"/>
        </a:p>
      </dgm:t>
    </dgm:pt>
    <dgm:pt modelId="{C668307E-CEEF-42F2-B533-BAF705B3F3E1}" type="sibTrans" cxnId="{5901D096-0890-4316-B455-9F4E8D96D54A}">
      <dgm:prSet/>
      <dgm:spPr/>
      <dgm:t>
        <a:bodyPr/>
        <a:lstStyle/>
        <a:p>
          <a:endParaRPr lang="en-CA"/>
        </a:p>
      </dgm:t>
    </dgm:pt>
    <dgm:pt modelId="{D60F4E60-F14C-4729-89EF-494991E6E306}" type="pres">
      <dgm:prSet presAssocID="{EA9BA90E-5BF7-4F8E-9E0C-BEE58A72749E}" presName="Name0" presStyleCnt="0">
        <dgm:presLayoutVars>
          <dgm:dir/>
          <dgm:animLvl val="lvl"/>
          <dgm:resizeHandles val="exact"/>
        </dgm:presLayoutVars>
      </dgm:prSet>
      <dgm:spPr/>
    </dgm:pt>
    <dgm:pt modelId="{74C93A6E-8819-497D-8DF9-9339B1092E58}" type="pres">
      <dgm:prSet presAssocID="{F5555DD0-25A8-4AE8-89BF-1E6463E461F3}" presName="linNode" presStyleCnt="0"/>
      <dgm:spPr/>
    </dgm:pt>
    <dgm:pt modelId="{6C400105-056C-4C95-9FCD-834A50EC8725}" type="pres">
      <dgm:prSet presAssocID="{F5555DD0-25A8-4AE8-89BF-1E6463E461F3}" presName="parentText" presStyleLbl="node1" presStyleIdx="0" presStyleCnt="2">
        <dgm:presLayoutVars>
          <dgm:chMax val="1"/>
          <dgm:bulletEnabled val="1"/>
        </dgm:presLayoutVars>
      </dgm:prSet>
      <dgm:spPr/>
    </dgm:pt>
    <dgm:pt modelId="{A785FF60-D9C2-460B-A4F7-8EDCF9B5E797}" type="pres">
      <dgm:prSet presAssocID="{F5555DD0-25A8-4AE8-89BF-1E6463E461F3}" presName="descendantText" presStyleLbl="alignAccFollowNode1" presStyleIdx="0" presStyleCnt="2">
        <dgm:presLayoutVars>
          <dgm:bulletEnabled val="1"/>
        </dgm:presLayoutVars>
      </dgm:prSet>
      <dgm:spPr/>
    </dgm:pt>
    <dgm:pt modelId="{741C1333-07CF-4DD2-A5D4-C4DDEC651DCF}" type="pres">
      <dgm:prSet presAssocID="{A3C96EF2-51FD-4ACB-A4CF-793E9E9C0164}" presName="sp" presStyleCnt="0"/>
      <dgm:spPr/>
    </dgm:pt>
    <dgm:pt modelId="{E435036B-5215-43FA-8A42-978303DA0776}" type="pres">
      <dgm:prSet presAssocID="{162331F9-6296-4365-A9C9-E6944F177772}" presName="linNode" presStyleCnt="0"/>
      <dgm:spPr/>
    </dgm:pt>
    <dgm:pt modelId="{2DE43D57-D91C-4B29-B27D-243AE35A8381}" type="pres">
      <dgm:prSet presAssocID="{162331F9-6296-4365-A9C9-E6944F177772}" presName="parentText" presStyleLbl="node1" presStyleIdx="1" presStyleCnt="2">
        <dgm:presLayoutVars>
          <dgm:chMax val="1"/>
          <dgm:bulletEnabled val="1"/>
        </dgm:presLayoutVars>
      </dgm:prSet>
      <dgm:spPr/>
    </dgm:pt>
    <dgm:pt modelId="{5E1C01D6-3D87-4C68-86D1-4EB7EA102CF8}" type="pres">
      <dgm:prSet presAssocID="{162331F9-6296-4365-A9C9-E6944F177772}" presName="descendantText" presStyleLbl="alignAccFollowNode1" presStyleIdx="1" presStyleCnt="2">
        <dgm:presLayoutVars>
          <dgm:bulletEnabled val="1"/>
        </dgm:presLayoutVars>
      </dgm:prSet>
      <dgm:spPr/>
    </dgm:pt>
  </dgm:ptLst>
  <dgm:cxnLst>
    <dgm:cxn modelId="{A62BE115-ABE8-4560-8506-49697DA3E7E9}" srcId="{EA9BA90E-5BF7-4F8E-9E0C-BEE58A72749E}" destId="{162331F9-6296-4365-A9C9-E6944F177772}" srcOrd="1" destOrd="0" parTransId="{8632FD5C-A4E4-4BE9-AE33-EB19E4E60E3A}" sibTransId="{3A15D8E0-14B2-48CF-B53F-A0A2258B81D2}"/>
    <dgm:cxn modelId="{62D1152B-1F24-443E-899A-04362C0382CC}" srcId="{F5555DD0-25A8-4AE8-89BF-1E6463E461F3}" destId="{3DEAE30B-8794-40EB-8650-836D2A7FBF07}" srcOrd="0" destOrd="0" parTransId="{88DC7F95-E4B2-4049-A297-616DC17534F3}" sibTransId="{28D73E35-5BF5-41C0-993F-EC4BECDB8052}"/>
    <dgm:cxn modelId="{F5203932-E846-4D78-82EC-7DB0170ABA84}" type="presOf" srcId="{C2D86F39-F734-43B9-BF93-BD346ADC62A2}" destId="{A785FF60-D9C2-460B-A4F7-8EDCF9B5E797}" srcOrd="0" destOrd="1" presId="urn:microsoft.com/office/officeart/2005/8/layout/vList5"/>
    <dgm:cxn modelId="{963F8765-D4B9-4505-AB0F-2AD8F768EBE5}" type="presOf" srcId="{F5555DD0-25A8-4AE8-89BF-1E6463E461F3}" destId="{6C400105-056C-4C95-9FCD-834A50EC8725}" srcOrd="0" destOrd="0" presId="urn:microsoft.com/office/officeart/2005/8/layout/vList5"/>
    <dgm:cxn modelId="{31FDD475-91BD-4B30-B39A-CFEDE7A5226B}" srcId="{F5555DD0-25A8-4AE8-89BF-1E6463E461F3}" destId="{C2D86F39-F734-43B9-BF93-BD346ADC62A2}" srcOrd="1" destOrd="0" parTransId="{910B8DE2-244B-4B45-BC3C-1CC9D5F7FEC4}" sibTransId="{AAD117F5-3DFE-4514-AD0A-6EE6E7527523}"/>
    <dgm:cxn modelId="{80EE107C-6C5E-4724-B4B8-BB2214998E20}" type="presOf" srcId="{1DAC1B5A-0AF6-47CB-8655-93058B82B5A0}" destId="{A785FF60-D9C2-460B-A4F7-8EDCF9B5E797}" srcOrd="0" destOrd="2" presId="urn:microsoft.com/office/officeart/2005/8/layout/vList5"/>
    <dgm:cxn modelId="{C86D3691-C296-466F-BB80-997A5FFC2FBB}" srcId="{162331F9-6296-4365-A9C9-E6944F177772}" destId="{1DE2F0A8-F265-4DB5-89DF-EF56883D3B3D}" srcOrd="0" destOrd="0" parTransId="{4E64F6A4-EA55-4681-BEDF-F796C6DB8221}" sibTransId="{4AA3D8EF-3E07-44E9-886E-CB15C7CBE094}"/>
    <dgm:cxn modelId="{5901D096-0890-4316-B455-9F4E8D96D54A}" srcId="{162331F9-6296-4365-A9C9-E6944F177772}" destId="{AD2CFB2B-905D-4086-9701-DBEDD0B5D221}" srcOrd="1" destOrd="0" parTransId="{CA146C47-A6C2-4BE3-8B83-29DFE8BD7D41}" sibTransId="{C668307E-CEEF-42F2-B533-BAF705B3F3E1}"/>
    <dgm:cxn modelId="{382F8797-F301-4E9E-A566-63D06E99E73D}" srcId="{EA9BA90E-5BF7-4F8E-9E0C-BEE58A72749E}" destId="{F5555DD0-25A8-4AE8-89BF-1E6463E461F3}" srcOrd="0" destOrd="0" parTransId="{D80723E1-65DE-4FEE-BB09-E8E35BF4B856}" sibTransId="{A3C96EF2-51FD-4ACB-A4CF-793E9E9C0164}"/>
    <dgm:cxn modelId="{F78EF5B5-90F8-4842-B046-AF0AA5C2E7BD}" type="presOf" srcId="{162331F9-6296-4365-A9C9-E6944F177772}" destId="{2DE43D57-D91C-4B29-B27D-243AE35A8381}" srcOrd="0" destOrd="0" presId="urn:microsoft.com/office/officeart/2005/8/layout/vList5"/>
    <dgm:cxn modelId="{2C4AE3C3-9188-47CA-88E6-152E1BB254CF}" type="presOf" srcId="{1DE2F0A8-F265-4DB5-89DF-EF56883D3B3D}" destId="{5E1C01D6-3D87-4C68-86D1-4EB7EA102CF8}" srcOrd="0" destOrd="0" presId="urn:microsoft.com/office/officeart/2005/8/layout/vList5"/>
    <dgm:cxn modelId="{DD8552CD-3858-4001-805E-46998C3F3C7B}" type="presOf" srcId="{EA9BA90E-5BF7-4F8E-9E0C-BEE58A72749E}" destId="{D60F4E60-F14C-4729-89EF-494991E6E306}" srcOrd="0" destOrd="0" presId="urn:microsoft.com/office/officeart/2005/8/layout/vList5"/>
    <dgm:cxn modelId="{1C5E97E9-8026-4CFF-822C-BBE4685FA7A5}" type="presOf" srcId="{AD2CFB2B-905D-4086-9701-DBEDD0B5D221}" destId="{5E1C01D6-3D87-4C68-86D1-4EB7EA102CF8}" srcOrd="0" destOrd="1" presId="urn:microsoft.com/office/officeart/2005/8/layout/vList5"/>
    <dgm:cxn modelId="{6654FFED-6296-4F23-AF5F-A14939BD67A5}" srcId="{F5555DD0-25A8-4AE8-89BF-1E6463E461F3}" destId="{1DAC1B5A-0AF6-47CB-8655-93058B82B5A0}" srcOrd="2" destOrd="0" parTransId="{0F58B095-1761-408D-B7E6-F901CB957850}" sibTransId="{1779B7D0-F1CA-4C96-9894-E8101CF1EA5C}"/>
    <dgm:cxn modelId="{E85267F3-C8CF-4ABB-8D7E-B54ECBCAC640}" type="presOf" srcId="{3DEAE30B-8794-40EB-8650-836D2A7FBF07}" destId="{A785FF60-D9C2-460B-A4F7-8EDCF9B5E797}" srcOrd="0" destOrd="0" presId="urn:microsoft.com/office/officeart/2005/8/layout/vList5"/>
    <dgm:cxn modelId="{EA9DCDC5-286D-40C6-B367-D6EE288AA808}" type="presParOf" srcId="{D60F4E60-F14C-4729-89EF-494991E6E306}" destId="{74C93A6E-8819-497D-8DF9-9339B1092E58}" srcOrd="0" destOrd="0" presId="urn:microsoft.com/office/officeart/2005/8/layout/vList5"/>
    <dgm:cxn modelId="{3C0D7313-C63D-4A5E-95C2-6926CB8D3A0C}" type="presParOf" srcId="{74C93A6E-8819-497D-8DF9-9339B1092E58}" destId="{6C400105-056C-4C95-9FCD-834A50EC8725}" srcOrd="0" destOrd="0" presId="urn:microsoft.com/office/officeart/2005/8/layout/vList5"/>
    <dgm:cxn modelId="{CFD5E41C-8AE0-48F0-81F2-8C19E18B11BF}" type="presParOf" srcId="{74C93A6E-8819-497D-8DF9-9339B1092E58}" destId="{A785FF60-D9C2-460B-A4F7-8EDCF9B5E797}" srcOrd="1" destOrd="0" presId="urn:microsoft.com/office/officeart/2005/8/layout/vList5"/>
    <dgm:cxn modelId="{1631E697-2C75-4751-A631-095D40AF1F7B}" type="presParOf" srcId="{D60F4E60-F14C-4729-89EF-494991E6E306}" destId="{741C1333-07CF-4DD2-A5D4-C4DDEC651DCF}" srcOrd="1" destOrd="0" presId="urn:microsoft.com/office/officeart/2005/8/layout/vList5"/>
    <dgm:cxn modelId="{29405CA2-F89D-47EE-BF53-46BFEE587410}" type="presParOf" srcId="{D60F4E60-F14C-4729-89EF-494991E6E306}" destId="{E435036B-5215-43FA-8A42-978303DA0776}" srcOrd="2" destOrd="0" presId="urn:microsoft.com/office/officeart/2005/8/layout/vList5"/>
    <dgm:cxn modelId="{18167B06-67C9-40E4-9404-B2C97EF03DB0}" type="presParOf" srcId="{E435036B-5215-43FA-8A42-978303DA0776}" destId="{2DE43D57-D91C-4B29-B27D-243AE35A8381}" srcOrd="0" destOrd="0" presId="urn:microsoft.com/office/officeart/2005/8/layout/vList5"/>
    <dgm:cxn modelId="{D1F4AE4D-B7B2-41B3-B8BA-B1AE9F95BD1F}" type="presParOf" srcId="{E435036B-5215-43FA-8A42-978303DA0776}" destId="{5E1C01D6-3D87-4C68-86D1-4EB7EA102CF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12BAF2C-7C63-44F4-9140-3593D22B8B3F}" type="doc">
      <dgm:prSet loTypeId="urn:microsoft.com/office/officeart/2005/8/layout/hList1" loCatId="list" qsTypeId="urn:microsoft.com/office/officeart/2005/8/quickstyle/simple1" qsCatId="simple" csTypeId="urn:microsoft.com/office/officeart/2005/8/colors/accent5_1" csCatId="accent5" phldr="1"/>
      <dgm:spPr/>
      <dgm:t>
        <a:bodyPr/>
        <a:lstStyle/>
        <a:p>
          <a:endParaRPr lang="en-CA"/>
        </a:p>
      </dgm:t>
    </dgm:pt>
    <dgm:pt modelId="{442EF000-B3B4-41F9-8749-E7EC9DBDC3A3}">
      <dgm:prSet/>
      <dgm:spPr/>
      <dgm:t>
        <a:bodyPr/>
        <a:lstStyle/>
        <a:p>
          <a:r>
            <a:rPr lang="en-US" b="1"/>
            <a:t>Recruitment:</a:t>
          </a:r>
          <a:endParaRPr lang="en-CA"/>
        </a:p>
      </dgm:t>
    </dgm:pt>
    <dgm:pt modelId="{8D3E16BF-403B-4BEE-8EDB-2A803BA8A409}" type="parTrans" cxnId="{69DBB582-C3A9-4AE1-BB0A-185A6B8D63E9}">
      <dgm:prSet/>
      <dgm:spPr/>
      <dgm:t>
        <a:bodyPr/>
        <a:lstStyle/>
        <a:p>
          <a:endParaRPr lang="en-CA"/>
        </a:p>
      </dgm:t>
    </dgm:pt>
    <dgm:pt modelId="{B5C29299-85AB-402E-B0AE-1033FF711052}" type="sibTrans" cxnId="{69DBB582-C3A9-4AE1-BB0A-185A6B8D63E9}">
      <dgm:prSet/>
      <dgm:spPr/>
      <dgm:t>
        <a:bodyPr/>
        <a:lstStyle/>
        <a:p>
          <a:endParaRPr lang="en-CA"/>
        </a:p>
      </dgm:t>
    </dgm:pt>
    <dgm:pt modelId="{113914C6-1590-4A13-AB47-472177B4D6B8}">
      <dgm:prSet/>
      <dgm:spPr/>
      <dgm:t>
        <a:bodyPr/>
        <a:lstStyle/>
        <a:p>
          <a:r>
            <a:rPr lang="en-US" dirty="0"/>
            <a:t>Partnered with Local Immigration Partnerships (LIPs) and immigrant-serving agencies across Canada</a:t>
          </a:r>
          <a:endParaRPr lang="en-CA" dirty="0"/>
        </a:p>
      </dgm:t>
    </dgm:pt>
    <dgm:pt modelId="{63881A6B-D4B8-4E4E-AC9F-43F68B2BE38C}" type="parTrans" cxnId="{87A0E33F-C83D-47FD-BA74-2026154C06B7}">
      <dgm:prSet/>
      <dgm:spPr/>
      <dgm:t>
        <a:bodyPr/>
        <a:lstStyle/>
        <a:p>
          <a:endParaRPr lang="en-CA"/>
        </a:p>
      </dgm:t>
    </dgm:pt>
    <dgm:pt modelId="{6F8D00A1-96F1-4662-8FC9-158B754177D4}" type="sibTrans" cxnId="{87A0E33F-C83D-47FD-BA74-2026154C06B7}">
      <dgm:prSet/>
      <dgm:spPr/>
      <dgm:t>
        <a:bodyPr/>
        <a:lstStyle/>
        <a:p>
          <a:endParaRPr lang="en-CA"/>
        </a:p>
      </dgm:t>
    </dgm:pt>
    <dgm:pt modelId="{5FD47D7A-3D9B-4429-8935-A9F4F0ABE4CF}">
      <dgm:prSet/>
      <dgm:spPr/>
      <dgm:t>
        <a:bodyPr/>
        <a:lstStyle/>
        <a:p>
          <a:r>
            <a:rPr lang="en-US" b="1" dirty="0"/>
            <a:t>Data Collection:</a:t>
          </a:r>
          <a:endParaRPr lang="en-CA" dirty="0"/>
        </a:p>
      </dgm:t>
    </dgm:pt>
    <dgm:pt modelId="{95FFE009-EBB9-4AB2-8537-E4ED55E4F143}" type="parTrans" cxnId="{28B7C25A-30BE-4C09-B737-D537936506FE}">
      <dgm:prSet/>
      <dgm:spPr/>
      <dgm:t>
        <a:bodyPr/>
        <a:lstStyle/>
        <a:p>
          <a:endParaRPr lang="en-CA"/>
        </a:p>
      </dgm:t>
    </dgm:pt>
    <dgm:pt modelId="{665F3C2F-E5A3-4D8A-BAC8-2879393BB7DC}" type="sibTrans" cxnId="{28B7C25A-30BE-4C09-B737-D537936506FE}">
      <dgm:prSet/>
      <dgm:spPr/>
      <dgm:t>
        <a:bodyPr/>
        <a:lstStyle/>
        <a:p>
          <a:endParaRPr lang="en-CA"/>
        </a:p>
      </dgm:t>
    </dgm:pt>
    <dgm:pt modelId="{6395432E-DC66-478F-94CC-BE76A06F85E6}">
      <dgm:prSet/>
      <dgm:spPr/>
      <dgm:t>
        <a:bodyPr/>
        <a:lstStyle/>
        <a:p>
          <a:r>
            <a:rPr lang="en-US" dirty="0"/>
            <a:t>Semi-structured interviews (via Zoom)</a:t>
          </a:r>
          <a:endParaRPr lang="en-CA" dirty="0"/>
        </a:p>
      </dgm:t>
    </dgm:pt>
    <dgm:pt modelId="{8BA6D9EB-A6EB-4A45-AA26-4E10D8933690}" type="parTrans" cxnId="{6949EB7C-06F7-4BA3-A9A8-A19659DD555D}">
      <dgm:prSet/>
      <dgm:spPr/>
      <dgm:t>
        <a:bodyPr/>
        <a:lstStyle/>
        <a:p>
          <a:endParaRPr lang="en-CA"/>
        </a:p>
      </dgm:t>
    </dgm:pt>
    <dgm:pt modelId="{0F544ED2-511D-4C58-8957-AC398CB1BCEC}" type="sibTrans" cxnId="{6949EB7C-06F7-4BA3-A9A8-A19659DD555D}">
      <dgm:prSet/>
      <dgm:spPr/>
      <dgm:t>
        <a:bodyPr/>
        <a:lstStyle/>
        <a:p>
          <a:endParaRPr lang="en-CA"/>
        </a:p>
      </dgm:t>
    </dgm:pt>
    <dgm:pt modelId="{1E616391-F8AD-44AA-AF50-A6F020227FDD}">
      <dgm:prSet/>
      <dgm:spPr/>
      <dgm:t>
        <a:bodyPr/>
        <a:lstStyle/>
        <a:p>
          <a:r>
            <a:rPr lang="en-CA" dirty="0"/>
            <a:t>~1 to 1.5 hours per interview</a:t>
          </a:r>
        </a:p>
      </dgm:t>
    </dgm:pt>
    <dgm:pt modelId="{425265CC-2AAD-4F8C-BD03-168F0D3E02D4}" type="parTrans" cxnId="{347BEBA5-8434-44D4-9C82-80EF620AAAB0}">
      <dgm:prSet/>
      <dgm:spPr/>
      <dgm:t>
        <a:bodyPr/>
        <a:lstStyle/>
        <a:p>
          <a:endParaRPr lang="en-CA"/>
        </a:p>
      </dgm:t>
    </dgm:pt>
    <dgm:pt modelId="{DCAB5E6A-FF4A-4C0E-A4C0-C977C827F10D}" type="sibTrans" cxnId="{347BEBA5-8434-44D4-9C82-80EF620AAAB0}">
      <dgm:prSet/>
      <dgm:spPr/>
      <dgm:t>
        <a:bodyPr/>
        <a:lstStyle/>
        <a:p>
          <a:endParaRPr lang="en-CA"/>
        </a:p>
      </dgm:t>
    </dgm:pt>
    <dgm:pt modelId="{EC0654DF-B862-4314-9216-45ADEC291033}">
      <dgm:prSet/>
      <dgm:spPr/>
      <dgm:t>
        <a:bodyPr/>
        <a:lstStyle/>
        <a:p>
          <a:r>
            <a:rPr lang="en-CA" b="1" dirty="0"/>
            <a:t>Data Analysis:</a:t>
          </a:r>
        </a:p>
      </dgm:t>
    </dgm:pt>
    <dgm:pt modelId="{9870558C-755A-483F-B05D-97A36682AE17}" type="parTrans" cxnId="{4B741DCA-3535-46BA-B63A-C2058F48F035}">
      <dgm:prSet/>
      <dgm:spPr/>
      <dgm:t>
        <a:bodyPr/>
        <a:lstStyle/>
        <a:p>
          <a:endParaRPr lang="en-CA"/>
        </a:p>
      </dgm:t>
    </dgm:pt>
    <dgm:pt modelId="{9DA11FB0-B1DB-4ABD-8825-769FE5CED426}" type="sibTrans" cxnId="{4B741DCA-3535-46BA-B63A-C2058F48F035}">
      <dgm:prSet/>
      <dgm:spPr/>
      <dgm:t>
        <a:bodyPr/>
        <a:lstStyle/>
        <a:p>
          <a:endParaRPr lang="en-CA"/>
        </a:p>
      </dgm:t>
    </dgm:pt>
    <dgm:pt modelId="{C2A9D094-5531-498B-B33B-1853DE63C804}">
      <dgm:prSet/>
      <dgm:spPr/>
      <dgm:t>
        <a:bodyPr/>
        <a:lstStyle/>
        <a:p>
          <a:r>
            <a:rPr lang="en-US"/>
            <a:t>Data analyzed using </a:t>
          </a:r>
          <a:r>
            <a:rPr lang="en-US" b="1" i="0"/>
            <a:t>reflexive thematic analysis</a:t>
          </a:r>
          <a:endParaRPr lang="en-CA" dirty="0"/>
        </a:p>
      </dgm:t>
    </dgm:pt>
    <dgm:pt modelId="{6025FEDB-9781-4EFE-A73D-87AD34165166}" type="parTrans" cxnId="{4C9F0DB8-E0B9-477D-85A2-74F88D0111C1}">
      <dgm:prSet/>
      <dgm:spPr/>
      <dgm:t>
        <a:bodyPr/>
        <a:lstStyle/>
        <a:p>
          <a:endParaRPr lang="en-CA"/>
        </a:p>
      </dgm:t>
    </dgm:pt>
    <dgm:pt modelId="{E8992B05-68A1-416B-9EE4-5625EED73FF7}" type="sibTrans" cxnId="{4C9F0DB8-E0B9-477D-85A2-74F88D0111C1}">
      <dgm:prSet/>
      <dgm:spPr/>
      <dgm:t>
        <a:bodyPr/>
        <a:lstStyle/>
        <a:p>
          <a:endParaRPr lang="en-CA"/>
        </a:p>
      </dgm:t>
    </dgm:pt>
    <dgm:pt modelId="{9DB0BE4F-D2A7-4B91-BB94-B998EE751C74}" type="pres">
      <dgm:prSet presAssocID="{812BAF2C-7C63-44F4-9140-3593D22B8B3F}" presName="Name0" presStyleCnt="0">
        <dgm:presLayoutVars>
          <dgm:dir/>
          <dgm:animLvl val="lvl"/>
          <dgm:resizeHandles val="exact"/>
        </dgm:presLayoutVars>
      </dgm:prSet>
      <dgm:spPr/>
    </dgm:pt>
    <dgm:pt modelId="{107BD865-794A-4EAC-9EF9-5B54AD74ED8A}" type="pres">
      <dgm:prSet presAssocID="{442EF000-B3B4-41F9-8749-E7EC9DBDC3A3}" presName="composite" presStyleCnt="0"/>
      <dgm:spPr/>
    </dgm:pt>
    <dgm:pt modelId="{09ADD13F-066C-49A5-BC8F-3831BDD5D2D6}" type="pres">
      <dgm:prSet presAssocID="{442EF000-B3B4-41F9-8749-E7EC9DBDC3A3}" presName="parTx" presStyleLbl="alignNode1" presStyleIdx="0" presStyleCnt="3">
        <dgm:presLayoutVars>
          <dgm:chMax val="0"/>
          <dgm:chPref val="0"/>
          <dgm:bulletEnabled val="1"/>
        </dgm:presLayoutVars>
      </dgm:prSet>
      <dgm:spPr/>
    </dgm:pt>
    <dgm:pt modelId="{4E218755-0272-40FA-AD6C-A5761994196E}" type="pres">
      <dgm:prSet presAssocID="{442EF000-B3B4-41F9-8749-E7EC9DBDC3A3}" presName="desTx" presStyleLbl="alignAccFollowNode1" presStyleIdx="0" presStyleCnt="3">
        <dgm:presLayoutVars>
          <dgm:bulletEnabled val="1"/>
        </dgm:presLayoutVars>
      </dgm:prSet>
      <dgm:spPr/>
    </dgm:pt>
    <dgm:pt modelId="{DDAC6255-0C67-48B3-A5D5-226363765E69}" type="pres">
      <dgm:prSet presAssocID="{B5C29299-85AB-402E-B0AE-1033FF711052}" presName="space" presStyleCnt="0"/>
      <dgm:spPr/>
    </dgm:pt>
    <dgm:pt modelId="{35E05DA3-D54B-4112-8CB0-3581C748415E}" type="pres">
      <dgm:prSet presAssocID="{5FD47D7A-3D9B-4429-8935-A9F4F0ABE4CF}" presName="composite" presStyleCnt="0"/>
      <dgm:spPr/>
    </dgm:pt>
    <dgm:pt modelId="{E20F27FB-1AE8-46D5-A185-A42B20564B09}" type="pres">
      <dgm:prSet presAssocID="{5FD47D7A-3D9B-4429-8935-A9F4F0ABE4CF}" presName="parTx" presStyleLbl="alignNode1" presStyleIdx="1" presStyleCnt="3">
        <dgm:presLayoutVars>
          <dgm:chMax val="0"/>
          <dgm:chPref val="0"/>
          <dgm:bulletEnabled val="1"/>
        </dgm:presLayoutVars>
      </dgm:prSet>
      <dgm:spPr/>
    </dgm:pt>
    <dgm:pt modelId="{FFFC8C21-6667-4AAC-A56B-26E765EA1168}" type="pres">
      <dgm:prSet presAssocID="{5FD47D7A-3D9B-4429-8935-A9F4F0ABE4CF}" presName="desTx" presStyleLbl="alignAccFollowNode1" presStyleIdx="1" presStyleCnt="3">
        <dgm:presLayoutVars>
          <dgm:bulletEnabled val="1"/>
        </dgm:presLayoutVars>
      </dgm:prSet>
      <dgm:spPr/>
    </dgm:pt>
    <dgm:pt modelId="{AD5860FE-40AE-4C20-9570-DFA424EE7CD2}" type="pres">
      <dgm:prSet presAssocID="{665F3C2F-E5A3-4D8A-BAC8-2879393BB7DC}" presName="space" presStyleCnt="0"/>
      <dgm:spPr/>
    </dgm:pt>
    <dgm:pt modelId="{848CA927-3336-473F-AC3C-EAFBAEC79640}" type="pres">
      <dgm:prSet presAssocID="{EC0654DF-B862-4314-9216-45ADEC291033}" presName="composite" presStyleCnt="0"/>
      <dgm:spPr/>
    </dgm:pt>
    <dgm:pt modelId="{35E938D6-A8FD-4F44-B51D-1076FD34D210}" type="pres">
      <dgm:prSet presAssocID="{EC0654DF-B862-4314-9216-45ADEC291033}" presName="parTx" presStyleLbl="alignNode1" presStyleIdx="2" presStyleCnt="3">
        <dgm:presLayoutVars>
          <dgm:chMax val="0"/>
          <dgm:chPref val="0"/>
          <dgm:bulletEnabled val="1"/>
        </dgm:presLayoutVars>
      </dgm:prSet>
      <dgm:spPr/>
    </dgm:pt>
    <dgm:pt modelId="{964A24C2-E775-42BE-9BA7-D0011387870C}" type="pres">
      <dgm:prSet presAssocID="{EC0654DF-B862-4314-9216-45ADEC291033}" presName="desTx" presStyleLbl="alignAccFollowNode1" presStyleIdx="2" presStyleCnt="3">
        <dgm:presLayoutVars>
          <dgm:bulletEnabled val="1"/>
        </dgm:presLayoutVars>
      </dgm:prSet>
      <dgm:spPr/>
    </dgm:pt>
  </dgm:ptLst>
  <dgm:cxnLst>
    <dgm:cxn modelId="{234CA935-A2CB-49CF-A9C5-20CC3A5BED0B}" type="presOf" srcId="{EC0654DF-B862-4314-9216-45ADEC291033}" destId="{35E938D6-A8FD-4F44-B51D-1076FD34D210}" srcOrd="0" destOrd="0" presId="urn:microsoft.com/office/officeart/2005/8/layout/hList1"/>
    <dgm:cxn modelId="{87A0E33F-C83D-47FD-BA74-2026154C06B7}" srcId="{442EF000-B3B4-41F9-8749-E7EC9DBDC3A3}" destId="{113914C6-1590-4A13-AB47-472177B4D6B8}" srcOrd="0" destOrd="0" parTransId="{63881A6B-D4B8-4E4E-AC9F-43F68B2BE38C}" sibTransId="{6F8D00A1-96F1-4662-8FC9-158B754177D4}"/>
    <dgm:cxn modelId="{86F4D547-B62C-467B-8944-C288DE2E4D4D}" type="presOf" srcId="{6395432E-DC66-478F-94CC-BE76A06F85E6}" destId="{FFFC8C21-6667-4AAC-A56B-26E765EA1168}" srcOrd="0" destOrd="0" presId="urn:microsoft.com/office/officeart/2005/8/layout/hList1"/>
    <dgm:cxn modelId="{8E652169-14D0-417B-9891-26FC5452E2B7}" type="presOf" srcId="{5FD47D7A-3D9B-4429-8935-A9F4F0ABE4CF}" destId="{E20F27FB-1AE8-46D5-A185-A42B20564B09}" srcOrd="0" destOrd="0" presId="urn:microsoft.com/office/officeart/2005/8/layout/hList1"/>
    <dgm:cxn modelId="{28B7C25A-30BE-4C09-B737-D537936506FE}" srcId="{812BAF2C-7C63-44F4-9140-3593D22B8B3F}" destId="{5FD47D7A-3D9B-4429-8935-A9F4F0ABE4CF}" srcOrd="1" destOrd="0" parTransId="{95FFE009-EBB9-4AB2-8537-E4ED55E4F143}" sibTransId="{665F3C2F-E5A3-4D8A-BAC8-2879393BB7DC}"/>
    <dgm:cxn modelId="{6949EB7C-06F7-4BA3-A9A8-A19659DD555D}" srcId="{5FD47D7A-3D9B-4429-8935-A9F4F0ABE4CF}" destId="{6395432E-DC66-478F-94CC-BE76A06F85E6}" srcOrd="0" destOrd="0" parTransId="{8BA6D9EB-A6EB-4A45-AA26-4E10D8933690}" sibTransId="{0F544ED2-511D-4C58-8957-AC398CB1BCEC}"/>
    <dgm:cxn modelId="{69DBB582-C3A9-4AE1-BB0A-185A6B8D63E9}" srcId="{812BAF2C-7C63-44F4-9140-3593D22B8B3F}" destId="{442EF000-B3B4-41F9-8749-E7EC9DBDC3A3}" srcOrd="0" destOrd="0" parTransId="{8D3E16BF-403B-4BEE-8EDB-2A803BA8A409}" sibTransId="{B5C29299-85AB-402E-B0AE-1033FF711052}"/>
    <dgm:cxn modelId="{6E8C9988-4A59-4888-9753-2247C5B487E2}" type="presOf" srcId="{812BAF2C-7C63-44F4-9140-3593D22B8B3F}" destId="{9DB0BE4F-D2A7-4B91-BB94-B998EE751C74}" srcOrd="0" destOrd="0" presId="urn:microsoft.com/office/officeart/2005/8/layout/hList1"/>
    <dgm:cxn modelId="{7A008898-8ACA-4D13-B136-A81D800ED496}" type="presOf" srcId="{442EF000-B3B4-41F9-8749-E7EC9DBDC3A3}" destId="{09ADD13F-066C-49A5-BC8F-3831BDD5D2D6}" srcOrd="0" destOrd="0" presId="urn:microsoft.com/office/officeart/2005/8/layout/hList1"/>
    <dgm:cxn modelId="{0EAFC6A2-6D9B-4449-8E73-FBC9FCC9BF34}" type="presOf" srcId="{1E616391-F8AD-44AA-AF50-A6F020227FDD}" destId="{FFFC8C21-6667-4AAC-A56B-26E765EA1168}" srcOrd="0" destOrd="1" presId="urn:microsoft.com/office/officeart/2005/8/layout/hList1"/>
    <dgm:cxn modelId="{347BEBA5-8434-44D4-9C82-80EF620AAAB0}" srcId="{5FD47D7A-3D9B-4429-8935-A9F4F0ABE4CF}" destId="{1E616391-F8AD-44AA-AF50-A6F020227FDD}" srcOrd="1" destOrd="0" parTransId="{425265CC-2AAD-4F8C-BD03-168F0D3E02D4}" sibTransId="{DCAB5E6A-FF4A-4C0E-A4C0-C977C827F10D}"/>
    <dgm:cxn modelId="{4C9F0DB8-E0B9-477D-85A2-74F88D0111C1}" srcId="{EC0654DF-B862-4314-9216-45ADEC291033}" destId="{C2A9D094-5531-498B-B33B-1853DE63C804}" srcOrd="0" destOrd="0" parTransId="{6025FEDB-9781-4EFE-A73D-87AD34165166}" sibTransId="{E8992B05-68A1-416B-9EE4-5625EED73FF7}"/>
    <dgm:cxn modelId="{1B1E2DC0-1ED2-4CF1-8F76-E8525804C8BE}" type="presOf" srcId="{113914C6-1590-4A13-AB47-472177B4D6B8}" destId="{4E218755-0272-40FA-AD6C-A5761994196E}" srcOrd="0" destOrd="0" presId="urn:microsoft.com/office/officeart/2005/8/layout/hList1"/>
    <dgm:cxn modelId="{4B741DCA-3535-46BA-B63A-C2058F48F035}" srcId="{812BAF2C-7C63-44F4-9140-3593D22B8B3F}" destId="{EC0654DF-B862-4314-9216-45ADEC291033}" srcOrd="2" destOrd="0" parTransId="{9870558C-755A-483F-B05D-97A36682AE17}" sibTransId="{9DA11FB0-B1DB-4ABD-8825-769FE5CED426}"/>
    <dgm:cxn modelId="{AFD5BACE-76B2-4010-AB18-2E4C6FEBF0AF}" type="presOf" srcId="{C2A9D094-5531-498B-B33B-1853DE63C804}" destId="{964A24C2-E775-42BE-9BA7-D0011387870C}" srcOrd="0" destOrd="0" presId="urn:microsoft.com/office/officeart/2005/8/layout/hList1"/>
    <dgm:cxn modelId="{EC6CAA25-9436-4E58-A16A-5E629329AD3F}" type="presParOf" srcId="{9DB0BE4F-D2A7-4B91-BB94-B998EE751C74}" destId="{107BD865-794A-4EAC-9EF9-5B54AD74ED8A}" srcOrd="0" destOrd="0" presId="urn:microsoft.com/office/officeart/2005/8/layout/hList1"/>
    <dgm:cxn modelId="{FBAF2098-188C-4FFD-BDD4-8D15EE50745F}" type="presParOf" srcId="{107BD865-794A-4EAC-9EF9-5B54AD74ED8A}" destId="{09ADD13F-066C-49A5-BC8F-3831BDD5D2D6}" srcOrd="0" destOrd="0" presId="urn:microsoft.com/office/officeart/2005/8/layout/hList1"/>
    <dgm:cxn modelId="{59DE750A-BCA2-4816-BF8C-877EC20E4A1E}" type="presParOf" srcId="{107BD865-794A-4EAC-9EF9-5B54AD74ED8A}" destId="{4E218755-0272-40FA-AD6C-A5761994196E}" srcOrd="1" destOrd="0" presId="urn:microsoft.com/office/officeart/2005/8/layout/hList1"/>
    <dgm:cxn modelId="{C24BFF74-8EA6-4DBB-82BD-A106839D0B13}" type="presParOf" srcId="{9DB0BE4F-D2A7-4B91-BB94-B998EE751C74}" destId="{DDAC6255-0C67-48B3-A5D5-226363765E69}" srcOrd="1" destOrd="0" presId="urn:microsoft.com/office/officeart/2005/8/layout/hList1"/>
    <dgm:cxn modelId="{18CD93B3-DF19-4AAE-85A4-7319B5E5C5FE}" type="presParOf" srcId="{9DB0BE4F-D2A7-4B91-BB94-B998EE751C74}" destId="{35E05DA3-D54B-4112-8CB0-3581C748415E}" srcOrd="2" destOrd="0" presId="urn:microsoft.com/office/officeart/2005/8/layout/hList1"/>
    <dgm:cxn modelId="{189D665E-54FA-4E1F-98DB-8B663DCFF16E}" type="presParOf" srcId="{35E05DA3-D54B-4112-8CB0-3581C748415E}" destId="{E20F27FB-1AE8-46D5-A185-A42B20564B09}" srcOrd="0" destOrd="0" presId="urn:microsoft.com/office/officeart/2005/8/layout/hList1"/>
    <dgm:cxn modelId="{41F1E5F8-5A5A-4EB6-84BB-4B34CCD094C7}" type="presParOf" srcId="{35E05DA3-D54B-4112-8CB0-3581C748415E}" destId="{FFFC8C21-6667-4AAC-A56B-26E765EA1168}" srcOrd="1" destOrd="0" presId="urn:microsoft.com/office/officeart/2005/8/layout/hList1"/>
    <dgm:cxn modelId="{228AD004-1397-4724-9965-8D43439E0F69}" type="presParOf" srcId="{9DB0BE4F-D2A7-4B91-BB94-B998EE751C74}" destId="{AD5860FE-40AE-4C20-9570-DFA424EE7CD2}" srcOrd="3" destOrd="0" presId="urn:microsoft.com/office/officeart/2005/8/layout/hList1"/>
    <dgm:cxn modelId="{BD01C1C8-A7DF-4865-A63C-09A2CA9BD304}" type="presParOf" srcId="{9DB0BE4F-D2A7-4B91-BB94-B998EE751C74}" destId="{848CA927-3336-473F-AC3C-EAFBAEC79640}" srcOrd="4" destOrd="0" presId="urn:microsoft.com/office/officeart/2005/8/layout/hList1"/>
    <dgm:cxn modelId="{5FE6AD6B-BF60-466F-AC65-CF1A82466AA0}" type="presParOf" srcId="{848CA927-3336-473F-AC3C-EAFBAEC79640}" destId="{35E938D6-A8FD-4F44-B51D-1076FD34D210}" srcOrd="0" destOrd="0" presId="urn:microsoft.com/office/officeart/2005/8/layout/hList1"/>
    <dgm:cxn modelId="{C5C3F5F7-ABD4-4F87-93D9-B152AD911E17}" type="presParOf" srcId="{848CA927-3336-473F-AC3C-EAFBAEC79640}" destId="{964A24C2-E775-42BE-9BA7-D0011387870C}"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DFCEE9C-3A32-410F-8E41-0B2E8B9B15D6}" type="doc">
      <dgm:prSet loTypeId="urn:microsoft.com/office/officeart/2005/8/layout/lProcess2" loCatId="list" qsTypeId="urn:microsoft.com/office/officeart/2005/8/quickstyle/simple1" qsCatId="simple" csTypeId="urn:microsoft.com/office/officeart/2005/8/colors/accent0_1" csCatId="mainScheme" phldr="1"/>
      <dgm:spPr/>
      <dgm:t>
        <a:bodyPr/>
        <a:lstStyle/>
        <a:p>
          <a:endParaRPr lang="en-CA"/>
        </a:p>
      </dgm:t>
    </dgm:pt>
    <dgm:pt modelId="{E184CBF5-F16C-4FA0-BBA3-2A881281BBB0}">
      <dgm:prSet custT="1"/>
      <dgm:spPr/>
      <dgm:t>
        <a:bodyPr/>
        <a:lstStyle/>
        <a:p>
          <a:r>
            <a:rPr lang="en-US" sz="2000" b="1" dirty="0"/>
            <a:t>Study 1 (N = 18)</a:t>
          </a:r>
          <a:endParaRPr lang="en-CA" sz="2000" dirty="0"/>
        </a:p>
      </dgm:t>
    </dgm:pt>
    <dgm:pt modelId="{2ADA1BBA-92EC-4C1C-8DF6-012DB6F16866}" type="parTrans" cxnId="{57DC450D-2230-453F-9646-1FAB06DA2378}">
      <dgm:prSet/>
      <dgm:spPr/>
      <dgm:t>
        <a:bodyPr/>
        <a:lstStyle/>
        <a:p>
          <a:endParaRPr lang="en-CA" sz="2000"/>
        </a:p>
      </dgm:t>
    </dgm:pt>
    <dgm:pt modelId="{B47580C9-34FF-4F24-BE47-8DE9496915DA}" type="sibTrans" cxnId="{57DC450D-2230-453F-9646-1FAB06DA2378}">
      <dgm:prSet/>
      <dgm:spPr/>
      <dgm:t>
        <a:bodyPr/>
        <a:lstStyle/>
        <a:p>
          <a:endParaRPr lang="en-CA" sz="2000"/>
        </a:p>
      </dgm:t>
    </dgm:pt>
    <dgm:pt modelId="{DB084258-435A-43BA-B39E-558DCC51E5D4}">
      <dgm:prSet custT="1"/>
      <dgm:spPr/>
      <dgm:t>
        <a:bodyPr/>
        <a:lstStyle/>
        <a:p>
          <a:r>
            <a:rPr lang="en-US" sz="1800" b="0" dirty="0"/>
            <a:t>Ages</a:t>
          </a:r>
          <a:r>
            <a:rPr lang="en-US" sz="1800" b="1" dirty="0"/>
            <a:t> </a:t>
          </a:r>
          <a:r>
            <a:rPr lang="en-US" sz="1800" dirty="0"/>
            <a:t>24–54 (Avg. 38); 50% in Ontario</a:t>
          </a:r>
        </a:p>
      </dgm:t>
    </dgm:pt>
    <dgm:pt modelId="{AEF33251-69D1-443E-A315-14AF93CA859D}" type="parTrans" cxnId="{5CE19563-3222-4665-91AF-54581A3357D1}">
      <dgm:prSet/>
      <dgm:spPr/>
      <dgm:t>
        <a:bodyPr/>
        <a:lstStyle/>
        <a:p>
          <a:endParaRPr lang="en-CA" sz="2000"/>
        </a:p>
      </dgm:t>
    </dgm:pt>
    <dgm:pt modelId="{386C2C95-E75B-41AA-BCD2-306E742AA673}" type="sibTrans" cxnId="{5CE19563-3222-4665-91AF-54581A3357D1}">
      <dgm:prSet/>
      <dgm:spPr/>
      <dgm:t>
        <a:bodyPr/>
        <a:lstStyle/>
        <a:p>
          <a:endParaRPr lang="en-CA" sz="2000"/>
        </a:p>
      </dgm:t>
    </dgm:pt>
    <dgm:pt modelId="{9741DD36-01B1-46E8-A500-1DC2BA7FF481}">
      <dgm:prSet custT="1"/>
      <dgm:spPr/>
      <dgm:t>
        <a:bodyPr/>
        <a:lstStyle/>
        <a:p>
          <a:r>
            <a:rPr lang="en-US" sz="1800" dirty="0"/>
            <a:t>50% married; 72% with children</a:t>
          </a:r>
        </a:p>
      </dgm:t>
    </dgm:pt>
    <dgm:pt modelId="{F5357CEF-36AF-4458-9ED4-3A8D7C3ED184}" type="parTrans" cxnId="{72B6CD17-3E45-49B5-9687-116CB458A475}">
      <dgm:prSet/>
      <dgm:spPr/>
      <dgm:t>
        <a:bodyPr/>
        <a:lstStyle/>
        <a:p>
          <a:endParaRPr lang="en-CA" sz="2000"/>
        </a:p>
      </dgm:t>
    </dgm:pt>
    <dgm:pt modelId="{D21822AC-65D6-4A40-8A7C-7D8BD79F6FB7}" type="sibTrans" cxnId="{72B6CD17-3E45-49B5-9687-116CB458A475}">
      <dgm:prSet/>
      <dgm:spPr/>
      <dgm:t>
        <a:bodyPr/>
        <a:lstStyle/>
        <a:p>
          <a:endParaRPr lang="en-CA" sz="2000"/>
        </a:p>
      </dgm:t>
    </dgm:pt>
    <dgm:pt modelId="{4D1CA479-5A75-4F88-B4D5-26888ADBAAC4}">
      <dgm:prSet custT="1"/>
      <dgm:spPr/>
      <dgm:t>
        <a:bodyPr/>
        <a:lstStyle/>
        <a:p>
          <a:r>
            <a:rPr lang="en-US" sz="1800" dirty="0"/>
            <a:t>Arab (22%), Chinese (22%), Latin American (17%), South Asian (17%)</a:t>
          </a:r>
        </a:p>
      </dgm:t>
    </dgm:pt>
    <dgm:pt modelId="{A22CB818-9006-42AF-AD43-F8101ECF12C6}" type="parTrans" cxnId="{88D635D7-FB57-4091-BADE-CA799E1F30EE}">
      <dgm:prSet/>
      <dgm:spPr/>
      <dgm:t>
        <a:bodyPr/>
        <a:lstStyle/>
        <a:p>
          <a:endParaRPr lang="en-CA" sz="2000"/>
        </a:p>
      </dgm:t>
    </dgm:pt>
    <dgm:pt modelId="{2FCCCC59-D854-44E6-B9CC-BA2A137825EB}" type="sibTrans" cxnId="{88D635D7-FB57-4091-BADE-CA799E1F30EE}">
      <dgm:prSet/>
      <dgm:spPr/>
      <dgm:t>
        <a:bodyPr/>
        <a:lstStyle/>
        <a:p>
          <a:endParaRPr lang="en-CA" sz="2000"/>
        </a:p>
      </dgm:t>
    </dgm:pt>
    <dgm:pt modelId="{91193266-40C9-4895-B345-B3BDB1FA632C}">
      <dgm:prSet custT="1"/>
      <dgm:spPr/>
      <dgm:t>
        <a:bodyPr/>
        <a:lstStyle/>
        <a:p>
          <a:r>
            <a:rPr lang="en-US" sz="1800" dirty="0"/>
            <a:t>39% Bachelor’s degree; 56% employed full-time</a:t>
          </a:r>
        </a:p>
      </dgm:t>
    </dgm:pt>
    <dgm:pt modelId="{177F750B-942F-48A2-94D1-CF0D854608A9}" type="parTrans" cxnId="{0E2C03C5-8716-4A23-9652-341B11D7D2CB}">
      <dgm:prSet/>
      <dgm:spPr/>
      <dgm:t>
        <a:bodyPr/>
        <a:lstStyle/>
        <a:p>
          <a:endParaRPr lang="en-CA" sz="2000"/>
        </a:p>
      </dgm:t>
    </dgm:pt>
    <dgm:pt modelId="{A5DD0B0E-58A3-483E-B539-4FF5D65AD6BD}" type="sibTrans" cxnId="{0E2C03C5-8716-4A23-9652-341B11D7D2CB}">
      <dgm:prSet/>
      <dgm:spPr/>
      <dgm:t>
        <a:bodyPr/>
        <a:lstStyle/>
        <a:p>
          <a:endParaRPr lang="en-CA" sz="2000"/>
        </a:p>
      </dgm:t>
    </dgm:pt>
    <dgm:pt modelId="{5BC00D04-950E-4E17-87E0-01DC6346CBBA}">
      <dgm:prSet custT="1"/>
      <dgm:spPr/>
      <dgm:t>
        <a:bodyPr/>
        <a:lstStyle/>
        <a:p>
          <a:r>
            <a:rPr lang="en-US" sz="2000" b="1" dirty="0"/>
            <a:t>Study 2 (N = 20)</a:t>
          </a:r>
          <a:endParaRPr lang="en-US" sz="2000" dirty="0"/>
        </a:p>
      </dgm:t>
    </dgm:pt>
    <dgm:pt modelId="{BEBB344A-87EE-41A7-99CC-F425450F9E14}" type="parTrans" cxnId="{3A794E15-65CE-4E05-B320-4926598CABD3}">
      <dgm:prSet/>
      <dgm:spPr/>
      <dgm:t>
        <a:bodyPr/>
        <a:lstStyle/>
        <a:p>
          <a:endParaRPr lang="en-CA" sz="2000"/>
        </a:p>
      </dgm:t>
    </dgm:pt>
    <dgm:pt modelId="{CE1DEBFD-41EC-4382-9A7B-6D7F8D150064}" type="sibTrans" cxnId="{3A794E15-65CE-4E05-B320-4926598CABD3}">
      <dgm:prSet/>
      <dgm:spPr/>
      <dgm:t>
        <a:bodyPr/>
        <a:lstStyle/>
        <a:p>
          <a:endParaRPr lang="en-CA" sz="2000"/>
        </a:p>
      </dgm:t>
    </dgm:pt>
    <dgm:pt modelId="{AB31A400-5631-40B5-84A4-1AF5030A9FA0}">
      <dgm:prSet custT="1"/>
      <dgm:spPr/>
      <dgm:t>
        <a:bodyPr/>
        <a:lstStyle/>
        <a:p>
          <a:r>
            <a:rPr lang="en-US" sz="1800" dirty="0"/>
            <a:t>Ages 23–60 (Avg. 39); 70% in Ontario</a:t>
          </a:r>
        </a:p>
      </dgm:t>
    </dgm:pt>
    <dgm:pt modelId="{78F7C736-91C9-4CDA-B47F-C48C3F89F318}" type="parTrans" cxnId="{51A7D90D-B0BE-41A7-9305-457886C872F3}">
      <dgm:prSet/>
      <dgm:spPr/>
      <dgm:t>
        <a:bodyPr/>
        <a:lstStyle/>
        <a:p>
          <a:endParaRPr lang="en-CA" sz="2000"/>
        </a:p>
      </dgm:t>
    </dgm:pt>
    <dgm:pt modelId="{9362B12E-EBC3-4CC1-8ECE-9E678C31B450}" type="sibTrans" cxnId="{51A7D90D-B0BE-41A7-9305-457886C872F3}">
      <dgm:prSet/>
      <dgm:spPr/>
      <dgm:t>
        <a:bodyPr/>
        <a:lstStyle/>
        <a:p>
          <a:endParaRPr lang="en-CA" sz="2000"/>
        </a:p>
      </dgm:t>
    </dgm:pt>
    <dgm:pt modelId="{1B067D37-2B8B-43D5-9805-ECCC109330EE}">
      <dgm:prSet custT="1"/>
      <dgm:spPr/>
      <dgm:t>
        <a:bodyPr/>
        <a:lstStyle/>
        <a:p>
          <a:r>
            <a:rPr lang="en-US" sz="1800" dirty="0"/>
            <a:t>60% married; 50% with children</a:t>
          </a:r>
        </a:p>
      </dgm:t>
    </dgm:pt>
    <dgm:pt modelId="{6E1F8D80-F8D5-47FF-92BA-49C91B17A27B}" type="parTrans" cxnId="{D3E2DB3D-B522-404B-A8AE-46ACFAB4D370}">
      <dgm:prSet/>
      <dgm:spPr/>
      <dgm:t>
        <a:bodyPr/>
        <a:lstStyle/>
        <a:p>
          <a:endParaRPr lang="en-CA" sz="2000"/>
        </a:p>
      </dgm:t>
    </dgm:pt>
    <dgm:pt modelId="{94102F94-4927-4828-A7AD-C6D69639B5F8}" type="sibTrans" cxnId="{D3E2DB3D-B522-404B-A8AE-46ACFAB4D370}">
      <dgm:prSet/>
      <dgm:spPr/>
      <dgm:t>
        <a:bodyPr/>
        <a:lstStyle/>
        <a:p>
          <a:endParaRPr lang="en-CA" sz="2000"/>
        </a:p>
      </dgm:t>
    </dgm:pt>
    <dgm:pt modelId="{4468CF56-909D-404F-938F-8E5BA733D16E}">
      <dgm:prSet custT="1"/>
      <dgm:spPr/>
      <dgm:t>
        <a:bodyPr/>
        <a:lstStyle/>
        <a:p>
          <a:r>
            <a:rPr lang="en-US" sz="1800" dirty="0"/>
            <a:t>Arab (30%), South Asian (20%), Latin American (15%), White (10%)</a:t>
          </a:r>
        </a:p>
      </dgm:t>
    </dgm:pt>
    <dgm:pt modelId="{BA0D3063-68B8-4345-8446-7801D24AB660}" type="parTrans" cxnId="{6036734B-E4A9-48CE-ACF5-3FC8192483CD}">
      <dgm:prSet/>
      <dgm:spPr/>
      <dgm:t>
        <a:bodyPr/>
        <a:lstStyle/>
        <a:p>
          <a:endParaRPr lang="en-CA" sz="2000"/>
        </a:p>
      </dgm:t>
    </dgm:pt>
    <dgm:pt modelId="{BC9C0F78-D645-40FF-BB19-690D8948DCA9}" type="sibTrans" cxnId="{6036734B-E4A9-48CE-ACF5-3FC8192483CD}">
      <dgm:prSet/>
      <dgm:spPr/>
      <dgm:t>
        <a:bodyPr/>
        <a:lstStyle/>
        <a:p>
          <a:endParaRPr lang="en-CA" sz="2000"/>
        </a:p>
      </dgm:t>
    </dgm:pt>
    <dgm:pt modelId="{125A8B80-D5D8-4874-B4BE-DF4B5C4F065F}">
      <dgm:prSet custT="1"/>
      <dgm:spPr/>
      <dgm:t>
        <a:bodyPr/>
        <a:lstStyle/>
        <a:p>
          <a:r>
            <a:rPr lang="en-US" sz="1800" dirty="0"/>
            <a:t>45% Graduate degree; 45% employed full-time</a:t>
          </a:r>
        </a:p>
      </dgm:t>
    </dgm:pt>
    <dgm:pt modelId="{AF01193F-812C-453A-AD4E-753D07F94ED7}" type="parTrans" cxnId="{6A19F446-EDAC-487F-BC53-DBEABD55F10E}">
      <dgm:prSet/>
      <dgm:spPr/>
      <dgm:t>
        <a:bodyPr/>
        <a:lstStyle/>
        <a:p>
          <a:endParaRPr lang="en-CA" sz="2000"/>
        </a:p>
      </dgm:t>
    </dgm:pt>
    <dgm:pt modelId="{D4429DA5-2A90-4181-8467-DDC4E40040A8}" type="sibTrans" cxnId="{6A19F446-EDAC-487F-BC53-DBEABD55F10E}">
      <dgm:prSet/>
      <dgm:spPr/>
      <dgm:t>
        <a:bodyPr/>
        <a:lstStyle/>
        <a:p>
          <a:endParaRPr lang="en-CA" sz="2000"/>
        </a:p>
      </dgm:t>
    </dgm:pt>
    <dgm:pt modelId="{2534748B-981B-40E4-BE85-99632114162D}" type="pres">
      <dgm:prSet presAssocID="{6DFCEE9C-3A32-410F-8E41-0B2E8B9B15D6}" presName="theList" presStyleCnt="0">
        <dgm:presLayoutVars>
          <dgm:dir/>
          <dgm:animLvl val="lvl"/>
          <dgm:resizeHandles val="exact"/>
        </dgm:presLayoutVars>
      </dgm:prSet>
      <dgm:spPr/>
    </dgm:pt>
    <dgm:pt modelId="{485C55A2-6E43-4D10-9746-6424D7561B9B}" type="pres">
      <dgm:prSet presAssocID="{E184CBF5-F16C-4FA0-BBA3-2A881281BBB0}" presName="compNode" presStyleCnt="0"/>
      <dgm:spPr/>
    </dgm:pt>
    <dgm:pt modelId="{1B3C091A-425F-4313-B3BD-EA05BD9E958E}" type="pres">
      <dgm:prSet presAssocID="{E184CBF5-F16C-4FA0-BBA3-2A881281BBB0}" presName="aNode" presStyleLbl="bgShp" presStyleIdx="0" presStyleCnt="2"/>
      <dgm:spPr/>
    </dgm:pt>
    <dgm:pt modelId="{638942AA-161E-4394-A7AE-68574D7FCD2E}" type="pres">
      <dgm:prSet presAssocID="{E184CBF5-F16C-4FA0-BBA3-2A881281BBB0}" presName="textNode" presStyleLbl="bgShp" presStyleIdx="0" presStyleCnt="2"/>
      <dgm:spPr/>
    </dgm:pt>
    <dgm:pt modelId="{37992B99-A594-49E7-9620-13C9654368BC}" type="pres">
      <dgm:prSet presAssocID="{E184CBF5-F16C-4FA0-BBA3-2A881281BBB0}" presName="compChildNode" presStyleCnt="0"/>
      <dgm:spPr/>
    </dgm:pt>
    <dgm:pt modelId="{97722633-4F7D-4F07-953E-7DC8A83B54E5}" type="pres">
      <dgm:prSet presAssocID="{E184CBF5-F16C-4FA0-BBA3-2A881281BBB0}" presName="theInnerList" presStyleCnt="0"/>
      <dgm:spPr/>
    </dgm:pt>
    <dgm:pt modelId="{7C3FA5A9-5C83-4DF0-9C33-320EE36AE1BA}" type="pres">
      <dgm:prSet presAssocID="{DB084258-435A-43BA-B39E-558DCC51E5D4}" presName="childNode" presStyleLbl="node1" presStyleIdx="0" presStyleCnt="8">
        <dgm:presLayoutVars>
          <dgm:bulletEnabled val="1"/>
        </dgm:presLayoutVars>
      </dgm:prSet>
      <dgm:spPr/>
    </dgm:pt>
    <dgm:pt modelId="{A7DFD65A-4FEA-4338-B30A-ACB388C32D77}" type="pres">
      <dgm:prSet presAssocID="{DB084258-435A-43BA-B39E-558DCC51E5D4}" presName="aSpace2" presStyleCnt="0"/>
      <dgm:spPr/>
    </dgm:pt>
    <dgm:pt modelId="{484C4D97-5873-47D9-B815-BFF0950B9D51}" type="pres">
      <dgm:prSet presAssocID="{9741DD36-01B1-46E8-A500-1DC2BA7FF481}" presName="childNode" presStyleLbl="node1" presStyleIdx="1" presStyleCnt="8">
        <dgm:presLayoutVars>
          <dgm:bulletEnabled val="1"/>
        </dgm:presLayoutVars>
      </dgm:prSet>
      <dgm:spPr/>
    </dgm:pt>
    <dgm:pt modelId="{B9A042F4-7AA2-4657-BA23-9CE955A509DC}" type="pres">
      <dgm:prSet presAssocID="{9741DD36-01B1-46E8-A500-1DC2BA7FF481}" presName="aSpace2" presStyleCnt="0"/>
      <dgm:spPr/>
    </dgm:pt>
    <dgm:pt modelId="{295267CF-085E-4C01-B92E-79D322F78A80}" type="pres">
      <dgm:prSet presAssocID="{4D1CA479-5A75-4F88-B4D5-26888ADBAAC4}" presName="childNode" presStyleLbl="node1" presStyleIdx="2" presStyleCnt="8">
        <dgm:presLayoutVars>
          <dgm:bulletEnabled val="1"/>
        </dgm:presLayoutVars>
      </dgm:prSet>
      <dgm:spPr/>
    </dgm:pt>
    <dgm:pt modelId="{A6046AF2-3030-4915-8E3D-19DD99009108}" type="pres">
      <dgm:prSet presAssocID="{4D1CA479-5A75-4F88-B4D5-26888ADBAAC4}" presName="aSpace2" presStyleCnt="0"/>
      <dgm:spPr/>
    </dgm:pt>
    <dgm:pt modelId="{2CDF8F58-2049-4C4D-AA71-9722457A04B5}" type="pres">
      <dgm:prSet presAssocID="{91193266-40C9-4895-B345-B3BDB1FA632C}" presName="childNode" presStyleLbl="node1" presStyleIdx="3" presStyleCnt="8">
        <dgm:presLayoutVars>
          <dgm:bulletEnabled val="1"/>
        </dgm:presLayoutVars>
      </dgm:prSet>
      <dgm:spPr/>
    </dgm:pt>
    <dgm:pt modelId="{48329A64-7688-444A-8BA6-3BB683618500}" type="pres">
      <dgm:prSet presAssocID="{E184CBF5-F16C-4FA0-BBA3-2A881281BBB0}" presName="aSpace" presStyleCnt="0"/>
      <dgm:spPr/>
    </dgm:pt>
    <dgm:pt modelId="{029FC26C-CEEB-4016-A186-0D5140FEF898}" type="pres">
      <dgm:prSet presAssocID="{5BC00D04-950E-4E17-87E0-01DC6346CBBA}" presName="compNode" presStyleCnt="0"/>
      <dgm:spPr/>
    </dgm:pt>
    <dgm:pt modelId="{23B4486C-2BA6-412F-88C5-E0B2591696AF}" type="pres">
      <dgm:prSet presAssocID="{5BC00D04-950E-4E17-87E0-01DC6346CBBA}" presName="aNode" presStyleLbl="bgShp" presStyleIdx="1" presStyleCnt="2"/>
      <dgm:spPr/>
    </dgm:pt>
    <dgm:pt modelId="{F88F05C0-2EE8-413B-8EAE-A6C5DDB68049}" type="pres">
      <dgm:prSet presAssocID="{5BC00D04-950E-4E17-87E0-01DC6346CBBA}" presName="textNode" presStyleLbl="bgShp" presStyleIdx="1" presStyleCnt="2"/>
      <dgm:spPr/>
    </dgm:pt>
    <dgm:pt modelId="{4076C624-B817-4F19-AA69-793A70367C4D}" type="pres">
      <dgm:prSet presAssocID="{5BC00D04-950E-4E17-87E0-01DC6346CBBA}" presName="compChildNode" presStyleCnt="0"/>
      <dgm:spPr/>
    </dgm:pt>
    <dgm:pt modelId="{364340E9-793A-4288-A37F-B72FE4F63A3F}" type="pres">
      <dgm:prSet presAssocID="{5BC00D04-950E-4E17-87E0-01DC6346CBBA}" presName="theInnerList" presStyleCnt="0"/>
      <dgm:spPr/>
    </dgm:pt>
    <dgm:pt modelId="{876B9BC4-32F9-44D5-AC79-4A4109E8248E}" type="pres">
      <dgm:prSet presAssocID="{AB31A400-5631-40B5-84A4-1AF5030A9FA0}" presName="childNode" presStyleLbl="node1" presStyleIdx="4" presStyleCnt="8">
        <dgm:presLayoutVars>
          <dgm:bulletEnabled val="1"/>
        </dgm:presLayoutVars>
      </dgm:prSet>
      <dgm:spPr/>
    </dgm:pt>
    <dgm:pt modelId="{AF8E1D06-C6CA-4051-9B0D-A1E524ACE3A9}" type="pres">
      <dgm:prSet presAssocID="{AB31A400-5631-40B5-84A4-1AF5030A9FA0}" presName="aSpace2" presStyleCnt="0"/>
      <dgm:spPr/>
    </dgm:pt>
    <dgm:pt modelId="{7D9CA4A7-8914-4783-BFC1-739AE87AA569}" type="pres">
      <dgm:prSet presAssocID="{1B067D37-2B8B-43D5-9805-ECCC109330EE}" presName="childNode" presStyleLbl="node1" presStyleIdx="5" presStyleCnt="8">
        <dgm:presLayoutVars>
          <dgm:bulletEnabled val="1"/>
        </dgm:presLayoutVars>
      </dgm:prSet>
      <dgm:spPr/>
    </dgm:pt>
    <dgm:pt modelId="{3B20475B-729A-40CF-BFBB-E141D9B9CC00}" type="pres">
      <dgm:prSet presAssocID="{1B067D37-2B8B-43D5-9805-ECCC109330EE}" presName="aSpace2" presStyleCnt="0"/>
      <dgm:spPr/>
    </dgm:pt>
    <dgm:pt modelId="{EAA6A329-14B2-478D-B553-FB44454EDCFA}" type="pres">
      <dgm:prSet presAssocID="{4468CF56-909D-404F-938F-8E5BA733D16E}" presName="childNode" presStyleLbl="node1" presStyleIdx="6" presStyleCnt="8">
        <dgm:presLayoutVars>
          <dgm:bulletEnabled val="1"/>
        </dgm:presLayoutVars>
      </dgm:prSet>
      <dgm:spPr/>
    </dgm:pt>
    <dgm:pt modelId="{A33FF23D-EEA9-4C12-B81A-4889B44D49DA}" type="pres">
      <dgm:prSet presAssocID="{4468CF56-909D-404F-938F-8E5BA733D16E}" presName="aSpace2" presStyleCnt="0"/>
      <dgm:spPr/>
    </dgm:pt>
    <dgm:pt modelId="{D341A331-ED72-4F29-817B-F0417C687B5D}" type="pres">
      <dgm:prSet presAssocID="{125A8B80-D5D8-4874-B4BE-DF4B5C4F065F}" presName="childNode" presStyleLbl="node1" presStyleIdx="7" presStyleCnt="8">
        <dgm:presLayoutVars>
          <dgm:bulletEnabled val="1"/>
        </dgm:presLayoutVars>
      </dgm:prSet>
      <dgm:spPr/>
    </dgm:pt>
  </dgm:ptLst>
  <dgm:cxnLst>
    <dgm:cxn modelId="{3A0F3904-0607-4EF4-BB31-971CF3A05361}" type="presOf" srcId="{4D1CA479-5A75-4F88-B4D5-26888ADBAAC4}" destId="{295267CF-085E-4C01-B92E-79D322F78A80}" srcOrd="0" destOrd="0" presId="urn:microsoft.com/office/officeart/2005/8/layout/lProcess2"/>
    <dgm:cxn modelId="{57DC450D-2230-453F-9646-1FAB06DA2378}" srcId="{6DFCEE9C-3A32-410F-8E41-0B2E8B9B15D6}" destId="{E184CBF5-F16C-4FA0-BBA3-2A881281BBB0}" srcOrd="0" destOrd="0" parTransId="{2ADA1BBA-92EC-4C1C-8DF6-012DB6F16866}" sibTransId="{B47580C9-34FF-4F24-BE47-8DE9496915DA}"/>
    <dgm:cxn modelId="{51A7D90D-B0BE-41A7-9305-457886C872F3}" srcId="{5BC00D04-950E-4E17-87E0-01DC6346CBBA}" destId="{AB31A400-5631-40B5-84A4-1AF5030A9FA0}" srcOrd="0" destOrd="0" parTransId="{78F7C736-91C9-4CDA-B47F-C48C3F89F318}" sibTransId="{9362B12E-EBC3-4CC1-8ECE-9E678C31B450}"/>
    <dgm:cxn modelId="{3A794E15-65CE-4E05-B320-4926598CABD3}" srcId="{6DFCEE9C-3A32-410F-8E41-0B2E8B9B15D6}" destId="{5BC00D04-950E-4E17-87E0-01DC6346CBBA}" srcOrd="1" destOrd="0" parTransId="{BEBB344A-87EE-41A7-99CC-F425450F9E14}" sibTransId="{CE1DEBFD-41EC-4382-9A7B-6D7F8D150064}"/>
    <dgm:cxn modelId="{E40D2617-7183-4422-B6C7-E199140B46CF}" type="presOf" srcId="{DB084258-435A-43BA-B39E-558DCC51E5D4}" destId="{7C3FA5A9-5C83-4DF0-9C33-320EE36AE1BA}" srcOrd="0" destOrd="0" presId="urn:microsoft.com/office/officeart/2005/8/layout/lProcess2"/>
    <dgm:cxn modelId="{72B6CD17-3E45-49B5-9687-116CB458A475}" srcId="{E184CBF5-F16C-4FA0-BBA3-2A881281BBB0}" destId="{9741DD36-01B1-46E8-A500-1DC2BA7FF481}" srcOrd="1" destOrd="0" parTransId="{F5357CEF-36AF-4458-9ED4-3A8D7C3ED184}" sibTransId="{D21822AC-65D6-4A40-8A7C-7D8BD79F6FB7}"/>
    <dgm:cxn modelId="{B524792E-6579-42B7-A0C9-B3A0AFA81576}" type="presOf" srcId="{E184CBF5-F16C-4FA0-BBA3-2A881281BBB0}" destId="{638942AA-161E-4394-A7AE-68574D7FCD2E}" srcOrd="1" destOrd="0" presId="urn:microsoft.com/office/officeart/2005/8/layout/lProcess2"/>
    <dgm:cxn modelId="{D3E2DB3D-B522-404B-A8AE-46ACFAB4D370}" srcId="{5BC00D04-950E-4E17-87E0-01DC6346CBBA}" destId="{1B067D37-2B8B-43D5-9805-ECCC109330EE}" srcOrd="1" destOrd="0" parTransId="{6E1F8D80-F8D5-47FF-92BA-49C91B17A27B}" sibTransId="{94102F94-4927-4828-A7AD-C6D69639B5F8}"/>
    <dgm:cxn modelId="{5CE19563-3222-4665-91AF-54581A3357D1}" srcId="{E184CBF5-F16C-4FA0-BBA3-2A881281BBB0}" destId="{DB084258-435A-43BA-B39E-558DCC51E5D4}" srcOrd="0" destOrd="0" parTransId="{AEF33251-69D1-443E-A315-14AF93CA859D}" sibTransId="{386C2C95-E75B-41AA-BCD2-306E742AA673}"/>
    <dgm:cxn modelId="{6A19F446-EDAC-487F-BC53-DBEABD55F10E}" srcId="{5BC00D04-950E-4E17-87E0-01DC6346CBBA}" destId="{125A8B80-D5D8-4874-B4BE-DF4B5C4F065F}" srcOrd="3" destOrd="0" parTransId="{AF01193F-812C-453A-AD4E-753D07F94ED7}" sibTransId="{D4429DA5-2A90-4181-8467-DDC4E40040A8}"/>
    <dgm:cxn modelId="{83580367-D399-4C5B-BD85-D5B6E4EF8AB2}" type="presOf" srcId="{4468CF56-909D-404F-938F-8E5BA733D16E}" destId="{EAA6A329-14B2-478D-B553-FB44454EDCFA}" srcOrd="0" destOrd="0" presId="urn:microsoft.com/office/officeart/2005/8/layout/lProcess2"/>
    <dgm:cxn modelId="{7239E648-C7A3-4874-86D9-DA70099AE374}" type="presOf" srcId="{AB31A400-5631-40B5-84A4-1AF5030A9FA0}" destId="{876B9BC4-32F9-44D5-AC79-4A4109E8248E}" srcOrd="0" destOrd="0" presId="urn:microsoft.com/office/officeart/2005/8/layout/lProcess2"/>
    <dgm:cxn modelId="{6036734B-E4A9-48CE-ACF5-3FC8192483CD}" srcId="{5BC00D04-950E-4E17-87E0-01DC6346CBBA}" destId="{4468CF56-909D-404F-938F-8E5BA733D16E}" srcOrd="2" destOrd="0" parTransId="{BA0D3063-68B8-4345-8446-7801D24AB660}" sibTransId="{BC9C0F78-D645-40FF-BB19-690D8948DCA9}"/>
    <dgm:cxn modelId="{BB4AA86F-D7F2-479B-BAF0-33ABC629CCEF}" type="presOf" srcId="{91193266-40C9-4895-B345-B3BDB1FA632C}" destId="{2CDF8F58-2049-4C4D-AA71-9722457A04B5}" srcOrd="0" destOrd="0" presId="urn:microsoft.com/office/officeart/2005/8/layout/lProcess2"/>
    <dgm:cxn modelId="{5977BB50-31E6-4942-A6FC-FC2BC09732A3}" type="presOf" srcId="{9741DD36-01B1-46E8-A500-1DC2BA7FF481}" destId="{484C4D97-5873-47D9-B815-BFF0950B9D51}" srcOrd="0" destOrd="0" presId="urn:microsoft.com/office/officeart/2005/8/layout/lProcess2"/>
    <dgm:cxn modelId="{FAC80782-6928-4060-8C56-15AE24F41D90}" type="presOf" srcId="{6DFCEE9C-3A32-410F-8E41-0B2E8B9B15D6}" destId="{2534748B-981B-40E4-BE85-99632114162D}" srcOrd="0" destOrd="0" presId="urn:microsoft.com/office/officeart/2005/8/layout/lProcess2"/>
    <dgm:cxn modelId="{AD908F90-3755-431B-AA65-92F820DF0D43}" type="presOf" srcId="{E184CBF5-F16C-4FA0-BBA3-2A881281BBB0}" destId="{1B3C091A-425F-4313-B3BD-EA05BD9E958E}" srcOrd="0" destOrd="0" presId="urn:microsoft.com/office/officeart/2005/8/layout/lProcess2"/>
    <dgm:cxn modelId="{D3DB879D-3FFF-41BA-A94A-A6CD5D356E6E}" type="presOf" srcId="{1B067D37-2B8B-43D5-9805-ECCC109330EE}" destId="{7D9CA4A7-8914-4783-BFC1-739AE87AA569}" srcOrd="0" destOrd="0" presId="urn:microsoft.com/office/officeart/2005/8/layout/lProcess2"/>
    <dgm:cxn modelId="{DA8FCDBF-DE05-404E-9193-293C7FA6BE38}" type="presOf" srcId="{5BC00D04-950E-4E17-87E0-01DC6346CBBA}" destId="{23B4486C-2BA6-412F-88C5-E0B2591696AF}" srcOrd="0" destOrd="0" presId="urn:microsoft.com/office/officeart/2005/8/layout/lProcess2"/>
    <dgm:cxn modelId="{DAFF6FC3-8611-4C89-A80D-A7D0A73ABA09}" type="presOf" srcId="{5BC00D04-950E-4E17-87E0-01DC6346CBBA}" destId="{F88F05C0-2EE8-413B-8EAE-A6C5DDB68049}" srcOrd="1" destOrd="0" presId="urn:microsoft.com/office/officeart/2005/8/layout/lProcess2"/>
    <dgm:cxn modelId="{0E2C03C5-8716-4A23-9652-341B11D7D2CB}" srcId="{E184CBF5-F16C-4FA0-BBA3-2A881281BBB0}" destId="{91193266-40C9-4895-B345-B3BDB1FA632C}" srcOrd="3" destOrd="0" parTransId="{177F750B-942F-48A2-94D1-CF0D854608A9}" sibTransId="{A5DD0B0E-58A3-483E-B539-4FF5D65AD6BD}"/>
    <dgm:cxn modelId="{88D635D7-FB57-4091-BADE-CA799E1F30EE}" srcId="{E184CBF5-F16C-4FA0-BBA3-2A881281BBB0}" destId="{4D1CA479-5A75-4F88-B4D5-26888ADBAAC4}" srcOrd="2" destOrd="0" parTransId="{A22CB818-9006-42AF-AD43-F8101ECF12C6}" sibTransId="{2FCCCC59-D854-44E6-B9CC-BA2A137825EB}"/>
    <dgm:cxn modelId="{864C4BF0-2CAF-4EDB-806C-956EB73E85CE}" type="presOf" srcId="{125A8B80-D5D8-4874-B4BE-DF4B5C4F065F}" destId="{D341A331-ED72-4F29-817B-F0417C687B5D}" srcOrd="0" destOrd="0" presId="urn:microsoft.com/office/officeart/2005/8/layout/lProcess2"/>
    <dgm:cxn modelId="{3869149D-4DC4-4AFB-81A1-E4C665771B15}" type="presParOf" srcId="{2534748B-981B-40E4-BE85-99632114162D}" destId="{485C55A2-6E43-4D10-9746-6424D7561B9B}" srcOrd="0" destOrd="0" presId="urn:microsoft.com/office/officeart/2005/8/layout/lProcess2"/>
    <dgm:cxn modelId="{A5519564-8B0D-491E-A675-B33942F11B96}" type="presParOf" srcId="{485C55A2-6E43-4D10-9746-6424D7561B9B}" destId="{1B3C091A-425F-4313-B3BD-EA05BD9E958E}" srcOrd="0" destOrd="0" presId="urn:microsoft.com/office/officeart/2005/8/layout/lProcess2"/>
    <dgm:cxn modelId="{C77F9F1D-FF97-4489-B75D-A00B9708FB86}" type="presParOf" srcId="{485C55A2-6E43-4D10-9746-6424D7561B9B}" destId="{638942AA-161E-4394-A7AE-68574D7FCD2E}" srcOrd="1" destOrd="0" presId="urn:microsoft.com/office/officeart/2005/8/layout/lProcess2"/>
    <dgm:cxn modelId="{B95330FE-D9BA-4AF3-8A3D-70FD37D3C907}" type="presParOf" srcId="{485C55A2-6E43-4D10-9746-6424D7561B9B}" destId="{37992B99-A594-49E7-9620-13C9654368BC}" srcOrd="2" destOrd="0" presId="urn:microsoft.com/office/officeart/2005/8/layout/lProcess2"/>
    <dgm:cxn modelId="{91AD9CD9-BB7A-4F2E-84B2-D221ED327631}" type="presParOf" srcId="{37992B99-A594-49E7-9620-13C9654368BC}" destId="{97722633-4F7D-4F07-953E-7DC8A83B54E5}" srcOrd="0" destOrd="0" presId="urn:microsoft.com/office/officeart/2005/8/layout/lProcess2"/>
    <dgm:cxn modelId="{1B3C926A-89D5-4294-8EDF-247DFE1106BA}" type="presParOf" srcId="{97722633-4F7D-4F07-953E-7DC8A83B54E5}" destId="{7C3FA5A9-5C83-4DF0-9C33-320EE36AE1BA}" srcOrd="0" destOrd="0" presId="urn:microsoft.com/office/officeart/2005/8/layout/lProcess2"/>
    <dgm:cxn modelId="{3FE2785C-C7ED-4292-A88D-4228FC2FB980}" type="presParOf" srcId="{97722633-4F7D-4F07-953E-7DC8A83B54E5}" destId="{A7DFD65A-4FEA-4338-B30A-ACB388C32D77}" srcOrd="1" destOrd="0" presId="urn:microsoft.com/office/officeart/2005/8/layout/lProcess2"/>
    <dgm:cxn modelId="{C78BC4B3-BE40-41B6-9C29-D737251BA813}" type="presParOf" srcId="{97722633-4F7D-4F07-953E-7DC8A83B54E5}" destId="{484C4D97-5873-47D9-B815-BFF0950B9D51}" srcOrd="2" destOrd="0" presId="urn:microsoft.com/office/officeart/2005/8/layout/lProcess2"/>
    <dgm:cxn modelId="{6E5D3AB0-F7C0-4584-BD17-47F6F1EA7F86}" type="presParOf" srcId="{97722633-4F7D-4F07-953E-7DC8A83B54E5}" destId="{B9A042F4-7AA2-4657-BA23-9CE955A509DC}" srcOrd="3" destOrd="0" presId="urn:microsoft.com/office/officeart/2005/8/layout/lProcess2"/>
    <dgm:cxn modelId="{53C2E202-D8A8-43F2-A54A-EE7F31EBEADC}" type="presParOf" srcId="{97722633-4F7D-4F07-953E-7DC8A83B54E5}" destId="{295267CF-085E-4C01-B92E-79D322F78A80}" srcOrd="4" destOrd="0" presId="urn:microsoft.com/office/officeart/2005/8/layout/lProcess2"/>
    <dgm:cxn modelId="{DB7289DD-C01D-4F2E-B224-8507F577BF2A}" type="presParOf" srcId="{97722633-4F7D-4F07-953E-7DC8A83B54E5}" destId="{A6046AF2-3030-4915-8E3D-19DD99009108}" srcOrd="5" destOrd="0" presId="urn:microsoft.com/office/officeart/2005/8/layout/lProcess2"/>
    <dgm:cxn modelId="{9F5DCFF4-9AEC-44B5-A11D-ABD3898CD1F9}" type="presParOf" srcId="{97722633-4F7D-4F07-953E-7DC8A83B54E5}" destId="{2CDF8F58-2049-4C4D-AA71-9722457A04B5}" srcOrd="6" destOrd="0" presId="urn:microsoft.com/office/officeart/2005/8/layout/lProcess2"/>
    <dgm:cxn modelId="{22472BA7-53F4-41EC-84DC-D5CB74BBA108}" type="presParOf" srcId="{2534748B-981B-40E4-BE85-99632114162D}" destId="{48329A64-7688-444A-8BA6-3BB683618500}" srcOrd="1" destOrd="0" presId="urn:microsoft.com/office/officeart/2005/8/layout/lProcess2"/>
    <dgm:cxn modelId="{6D0CF619-E0D7-417E-8F4A-10EE09BA1B78}" type="presParOf" srcId="{2534748B-981B-40E4-BE85-99632114162D}" destId="{029FC26C-CEEB-4016-A186-0D5140FEF898}" srcOrd="2" destOrd="0" presId="urn:microsoft.com/office/officeart/2005/8/layout/lProcess2"/>
    <dgm:cxn modelId="{BC743065-9CCD-48DA-8923-CC6C6143FBBE}" type="presParOf" srcId="{029FC26C-CEEB-4016-A186-0D5140FEF898}" destId="{23B4486C-2BA6-412F-88C5-E0B2591696AF}" srcOrd="0" destOrd="0" presId="urn:microsoft.com/office/officeart/2005/8/layout/lProcess2"/>
    <dgm:cxn modelId="{EFB039C9-62F5-4C56-A3EF-F866D29FF558}" type="presParOf" srcId="{029FC26C-CEEB-4016-A186-0D5140FEF898}" destId="{F88F05C0-2EE8-413B-8EAE-A6C5DDB68049}" srcOrd="1" destOrd="0" presId="urn:microsoft.com/office/officeart/2005/8/layout/lProcess2"/>
    <dgm:cxn modelId="{F6B9721F-A4A5-45E2-A901-B52351C31BEE}" type="presParOf" srcId="{029FC26C-CEEB-4016-A186-0D5140FEF898}" destId="{4076C624-B817-4F19-AA69-793A70367C4D}" srcOrd="2" destOrd="0" presId="urn:microsoft.com/office/officeart/2005/8/layout/lProcess2"/>
    <dgm:cxn modelId="{E9A54293-2193-4174-9798-27685A8F5A86}" type="presParOf" srcId="{4076C624-B817-4F19-AA69-793A70367C4D}" destId="{364340E9-793A-4288-A37F-B72FE4F63A3F}" srcOrd="0" destOrd="0" presId="urn:microsoft.com/office/officeart/2005/8/layout/lProcess2"/>
    <dgm:cxn modelId="{DA6FFA81-6E06-420C-9C62-9D954B0FBEBD}" type="presParOf" srcId="{364340E9-793A-4288-A37F-B72FE4F63A3F}" destId="{876B9BC4-32F9-44D5-AC79-4A4109E8248E}" srcOrd="0" destOrd="0" presId="urn:microsoft.com/office/officeart/2005/8/layout/lProcess2"/>
    <dgm:cxn modelId="{14D00C69-7AB2-4346-B7B4-61DE857324ED}" type="presParOf" srcId="{364340E9-793A-4288-A37F-B72FE4F63A3F}" destId="{AF8E1D06-C6CA-4051-9B0D-A1E524ACE3A9}" srcOrd="1" destOrd="0" presId="urn:microsoft.com/office/officeart/2005/8/layout/lProcess2"/>
    <dgm:cxn modelId="{43BD713E-4C1C-4C74-8275-25865196E663}" type="presParOf" srcId="{364340E9-793A-4288-A37F-B72FE4F63A3F}" destId="{7D9CA4A7-8914-4783-BFC1-739AE87AA569}" srcOrd="2" destOrd="0" presId="urn:microsoft.com/office/officeart/2005/8/layout/lProcess2"/>
    <dgm:cxn modelId="{0AD1485D-527B-4B1E-9D08-449B35C3F273}" type="presParOf" srcId="{364340E9-793A-4288-A37F-B72FE4F63A3F}" destId="{3B20475B-729A-40CF-BFBB-E141D9B9CC00}" srcOrd="3" destOrd="0" presId="urn:microsoft.com/office/officeart/2005/8/layout/lProcess2"/>
    <dgm:cxn modelId="{B808210E-FC14-42CA-914F-BA05D449A23E}" type="presParOf" srcId="{364340E9-793A-4288-A37F-B72FE4F63A3F}" destId="{EAA6A329-14B2-478D-B553-FB44454EDCFA}" srcOrd="4" destOrd="0" presId="urn:microsoft.com/office/officeart/2005/8/layout/lProcess2"/>
    <dgm:cxn modelId="{EDBA9F4F-4F03-4162-A36A-0D380CB42118}" type="presParOf" srcId="{364340E9-793A-4288-A37F-B72FE4F63A3F}" destId="{A33FF23D-EEA9-4C12-B81A-4889B44D49DA}" srcOrd="5" destOrd="0" presId="urn:microsoft.com/office/officeart/2005/8/layout/lProcess2"/>
    <dgm:cxn modelId="{9DD47891-46B5-4D62-BCD4-6447DD1B3376}" type="presParOf" srcId="{364340E9-793A-4288-A37F-B72FE4F63A3F}" destId="{D341A331-ED72-4F29-817B-F0417C687B5D}" srcOrd="6"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AFF7959-A0CB-4B99-BDA1-EE437BDBADD9}"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CA"/>
        </a:p>
      </dgm:t>
    </dgm:pt>
    <dgm:pt modelId="{EE29E201-9ED7-47F6-B634-524FFD8B9F2E}">
      <dgm:prSet custT="1"/>
      <dgm:spPr/>
      <dgm:t>
        <a:bodyPr/>
        <a:lstStyle/>
        <a:p>
          <a:r>
            <a:rPr lang="en-US" sz="2400" dirty="0"/>
            <a:t>Pandemic conditions as a source of mental and physical health strain</a:t>
          </a:r>
          <a:endParaRPr lang="en-CA" sz="2400" dirty="0"/>
        </a:p>
      </dgm:t>
    </dgm:pt>
    <dgm:pt modelId="{6700B8A5-176E-4A8F-A315-06EA90017137}" type="parTrans" cxnId="{8C868395-7DA4-46FE-A77A-2E02BE567D08}">
      <dgm:prSet/>
      <dgm:spPr/>
      <dgm:t>
        <a:bodyPr/>
        <a:lstStyle/>
        <a:p>
          <a:endParaRPr lang="en-CA"/>
        </a:p>
      </dgm:t>
    </dgm:pt>
    <dgm:pt modelId="{F5593771-275E-445D-ACB6-71F84C07D4E0}" type="sibTrans" cxnId="{8C868395-7DA4-46FE-A77A-2E02BE567D08}">
      <dgm:prSet/>
      <dgm:spPr/>
      <dgm:t>
        <a:bodyPr/>
        <a:lstStyle/>
        <a:p>
          <a:endParaRPr lang="en-CA"/>
        </a:p>
      </dgm:t>
    </dgm:pt>
    <dgm:pt modelId="{2DDD0795-7FBE-4777-903C-40F0BCCA448E}">
      <dgm:prSet custT="1"/>
      <dgm:spPr/>
      <dgm:t>
        <a:bodyPr/>
        <a:lstStyle/>
        <a:p>
          <a:pPr>
            <a:buNone/>
          </a:pPr>
          <a:r>
            <a:rPr lang="en-US" sz="2400" dirty="0"/>
            <a:t>Ongoing health impacts following COVID-19  </a:t>
          </a:r>
          <a:endParaRPr lang="en-CA" sz="2400" dirty="0"/>
        </a:p>
      </dgm:t>
    </dgm:pt>
    <dgm:pt modelId="{59D1EA20-BFFA-4A28-8173-C25A9D152396}" type="parTrans" cxnId="{0B0CF3B3-2D42-4269-B002-440E452A3A79}">
      <dgm:prSet/>
      <dgm:spPr/>
      <dgm:t>
        <a:bodyPr/>
        <a:lstStyle/>
        <a:p>
          <a:endParaRPr lang="en-CA"/>
        </a:p>
      </dgm:t>
    </dgm:pt>
    <dgm:pt modelId="{69D497C7-CA7A-433F-BBC5-A92D143818A7}" type="sibTrans" cxnId="{0B0CF3B3-2D42-4269-B002-440E452A3A79}">
      <dgm:prSet/>
      <dgm:spPr/>
      <dgm:t>
        <a:bodyPr/>
        <a:lstStyle/>
        <a:p>
          <a:endParaRPr lang="en-CA"/>
        </a:p>
      </dgm:t>
    </dgm:pt>
    <dgm:pt modelId="{E8D11CEC-4877-4E99-AAD0-1AB97507735F}" type="pres">
      <dgm:prSet presAssocID="{AAFF7959-A0CB-4B99-BDA1-EE437BDBADD9}" presName="vert0" presStyleCnt="0">
        <dgm:presLayoutVars>
          <dgm:dir/>
          <dgm:animOne val="branch"/>
          <dgm:animLvl val="lvl"/>
        </dgm:presLayoutVars>
      </dgm:prSet>
      <dgm:spPr/>
    </dgm:pt>
    <dgm:pt modelId="{A459B797-E6A7-4CC6-8991-2BC17433F6A3}" type="pres">
      <dgm:prSet presAssocID="{EE29E201-9ED7-47F6-B634-524FFD8B9F2E}" presName="thickLine" presStyleLbl="alignNode1" presStyleIdx="0" presStyleCnt="2"/>
      <dgm:spPr/>
    </dgm:pt>
    <dgm:pt modelId="{6415813D-B759-40ED-B670-706BE0F0C425}" type="pres">
      <dgm:prSet presAssocID="{EE29E201-9ED7-47F6-B634-524FFD8B9F2E}" presName="horz1" presStyleCnt="0"/>
      <dgm:spPr/>
    </dgm:pt>
    <dgm:pt modelId="{9E79CA4A-382D-4B8B-9ADB-19A6AE6DAC81}" type="pres">
      <dgm:prSet presAssocID="{EE29E201-9ED7-47F6-B634-524FFD8B9F2E}" presName="tx1" presStyleLbl="revTx" presStyleIdx="0" presStyleCnt="2"/>
      <dgm:spPr/>
    </dgm:pt>
    <dgm:pt modelId="{0E3C107B-30F2-4818-98D3-A0AD9A7B0E09}" type="pres">
      <dgm:prSet presAssocID="{EE29E201-9ED7-47F6-B634-524FFD8B9F2E}" presName="vert1" presStyleCnt="0"/>
      <dgm:spPr/>
    </dgm:pt>
    <dgm:pt modelId="{9AFB6615-62FA-40F1-AFBD-B09D29754479}" type="pres">
      <dgm:prSet presAssocID="{2DDD0795-7FBE-4777-903C-40F0BCCA448E}" presName="thickLine" presStyleLbl="alignNode1" presStyleIdx="1" presStyleCnt="2"/>
      <dgm:spPr/>
    </dgm:pt>
    <dgm:pt modelId="{FD4F0E61-B95D-45E5-AFF2-D718A56551B9}" type="pres">
      <dgm:prSet presAssocID="{2DDD0795-7FBE-4777-903C-40F0BCCA448E}" presName="horz1" presStyleCnt="0"/>
      <dgm:spPr/>
    </dgm:pt>
    <dgm:pt modelId="{600A6675-2852-4791-84C8-5C219DA3C54A}" type="pres">
      <dgm:prSet presAssocID="{2DDD0795-7FBE-4777-903C-40F0BCCA448E}" presName="tx1" presStyleLbl="revTx" presStyleIdx="1" presStyleCnt="2"/>
      <dgm:spPr/>
    </dgm:pt>
    <dgm:pt modelId="{BEE1B924-FE23-4A40-AC5B-DAF6EB96DB87}" type="pres">
      <dgm:prSet presAssocID="{2DDD0795-7FBE-4777-903C-40F0BCCA448E}" presName="vert1" presStyleCnt="0"/>
      <dgm:spPr/>
    </dgm:pt>
  </dgm:ptLst>
  <dgm:cxnLst>
    <dgm:cxn modelId="{C7187F2C-E3F3-4400-A6A1-5F5FC9A5BA91}" type="presOf" srcId="{AAFF7959-A0CB-4B99-BDA1-EE437BDBADD9}" destId="{E8D11CEC-4877-4E99-AAD0-1AB97507735F}" srcOrd="0" destOrd="0" presId="urn:microsoft.com/office/officeart/2008/layout/LinedList"/>
    <dgm:cxn modelId="{AC000679-E961-4036-A7A3-0C99319278B7}" type="presOf" srcId="{2DDD0795-7FBE-4777-903C-40F0BCCA448E}" destId="{600A6675-2852-4791-84C8-5C219DA3C54A}" srcOrd="0" destOrd="0" presId="urn:microsoft.com/office/officeart/2008/layout/LinedList"/>
    <dgm:cxn modelId="{8C868395-7DA4-46FE-A77A-2E02BE567D08}" srcId="{AAFF7959-A0CB-4B99-BDA1-EE437BDBADD9}" destId="{EE29E201-9ED7-47F6-B634-524FFD8B9F2E}" srcOrd="0" destOrd="0" parTransId="{6700B8A5-176E-4A8F-A315-06EA90017137}" sibTransId="{F5593771-275E-445D-ACB6-71F84C07D4E0}"/>
    <dgm:cxn modelId="{F09244B2-9F91-445A-8827-9A3332EDBB9A}" type="presOf" srcId="{EE29E201-9ED7-47F6-B634-524FFD8B9F2E}" destId="{9E79CA4A-382D-4B8B-9ADB-19A6AE6DAC81}" srcOrd="0" destOrd="0" presId="urn:microsoft.com/office/officeart/2008/layout/LinedList"/>
    <dgm:cxn modelId="{0B0CF3B3-2D42-4269-B002-440E452A3A79}" srcId="{AAFF7959-A0CB-4B99-BDA1-EE437BDBADD9}" destId="{2DDD0795-7FBE-4777-903C-40F0BCCA448E}" srcOrd="1" destOrd="0" parTransId="{59D1EA20-BFFA-4A28-8173-C25A9D152396}" sibTransId="{69D497C7-CA7A-433F-BBC5-A92D143818A7}"/>
    <dgm:cxn modelId="{EF2E2C4A-58D2-4E4D-8494-59284D15072D}" type="presParOf" srcId="{E8D11CEC-4877-4E99-AAD0-1AB97507735F}" destId="{A459B797-E6A7-4CC6-8991-2BC17433F6A3}" srcOrd="0" destOrd="0" presId="urn:microsoft.com/office/officeart/2008/layout/LinedList"/>
    <dgm:cxn modelId="{8F6821DB-88AB-46CB-9C3A-C583E4FA3307}" type="presParOf" srcId="{E8D11CEC-4877-4E99-AAD0-1AB97507735F}" destId="{6415813D-B759-40ED-B670-706BE0F0C425}" srcOrd="1" destOrd="0" presId="urn:microsoft.com/office/officeart/2008/layout/LinedList"/>
    <dgm:cxn modelId="{290AD0B9-446D-49E7-835A-60B8CB0F4654}" type="presParOf" srcId="{6415813D-B759-40ED-B670-706BE0F0C425}" destId="{9E79CA4A-382D-4B8B-9ADB-19A6AE6DAC81}" srcOrd="0" destOrd="0" presId="urn:microsoft.com/office/officeart/2008/layout/LinedList"/>
    <dgm:cxn modelId="{DEA33AC9-907A-4BBA-874D-3DD8549C0714}" type="presParOf" srcId="{6415813D-B759-40ED-B670-706BE0F0C425}" destId="{0E3C107B-30F2-4818-98D3-A0AD9A7B0E09}" srcOrd="1" destOrd="0" presId="urn:microsoft.com/office/officeart/2008/layout/LinedList"/>
    <dgm:cxn modelId="{3A952A67-775C-4679-AE90-54D736D60D39}" type="presParOf" srcId="{E8D11CEC-4877-4E99-AAD0-1AB97507735F}" destId="{9AFB6615-62FA-40F1-AFBD-B09D29754479}" srcOrd="2" destOrd="0" presId="urn:microsoft.com/office/officeart/2008/layout/LinedList"/>
    <dgm:cxn modelId="{54369128-2898-481F-9DE8-AB47638CDFEB}" type="presParOf" srcId="{E8D11CEC-4877-4E99-AAD0-1AB97507735F}" destId="{FD4F0E61-B95D-45E5-AFF2-D718A56551B9}" srcOrd="3" destOrd="0" presId="urn:microsoft.com/office/officeart/2008/layout/LinedList"/>
    <dgm:cxn modelId="{C54320F7-471A-4C78-8C93-7C1AC06B9F4E}" type="presParOf" srcId="{FD4F0E61-B95D-45E5-AFF2-D718A56551B9}" destId="{600A6675-2852-4791-84C8-5C219DA3C54A}" srcOrd="0" destOrd="0" presId="urn:microsoft.com/office/officeart/2008/layout/LinedList"/>
    <dgm:cxn modelId="{FE493F76-BAB3-4462-8A19-D0689556104F}" type="presParOf" srcId="{FD4F0E61-B95D-45E5-AFF2-D718A56551B9}" destId="{BEE1B924-FE23-4A40-AC5B-DAF6EB96DB87}"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B72F6DB-2CF0-43C9-BCE0-12E1A0C51F9A}" type="doc">
      <dgm:prSet loTypeId="urn:microsoft.com/office/officeart/2008/layout/LinedList" loCatId="list" qsTypeId="urn:microsoft.com/office/officeart/2005/8/quickstyle/simple1" qsCatId="simple" csTypeId="urn:microsoft.com/office/officeart/2005/8/colors/accent0_1" csCatId="mainScheme" phldr="1"/>
      <dgm:spPr/>
      <dgm:t>
        <a:bodyPr/>
        <a:lstStyle/>
        <a:p>
          <a:endParaRPr lang="en-CA"/>
        </a:p>
      </dgm:t>
    </dgm:pt>
    <dgm:pt modelId="{9AB27749-9451-4D33-AA67-E0A38C5C459C}">
      <dgm:prSet custT="1"/>
      <dgm:spPr/>
      <dgm:t>
        <a:bodyPr/>
        <a:lstStyle/>
        <a:p>
          <a:r>
            <a:rPr lang="en-US" sz="2400" dirty="0"/>
            <a:t>Reflective coping and building resilience</a:t>
          </a:r>
          <a:endParaRPr lang="en-CA" sz="2400" dirty="0"/>
        </a:p>
      </dgm:t>
    </dgm:pt>
    <dgm:pt modelId="{7FD820E0-8C5C-48F6-BCA5-D52625ACF69A}" type="parTrans" cxnId="{715CEF42-C11E-4942-AF38-C907ABBDD488}">
      <dgm:prSet/>
      <dgm:spPr/>
      <dgm:t>
        <a:bodyPr/>
        <a:lstStyle/>
        <a:p>
          <a:endParaRPr lang="en-CA" sz="1600"/>
        </a:p>
      </dgm:t>
    </dgm:pt>
    <dgm:pt modelId="{CD036F4D-7CA5-4B44-8BEE-7B0E1915C019}" type="sibTrans" cxnId="{715CEF42-C11E-4942-AF38-C907ABBDD488}">
      <dgm:prSet/>
      <dgm:spPr/>
      <dgm:t>
        <a:bodyPr/>
        <a:lstStyle/>
        <a:p>
          <a:endParaRPr lang="en-CA" sz="1600"/>
        </a:p>
      </dgm:t>
    </dgm:pt>
    <dgm:pt modelId="{D1DD141B-CF76-41DF-B605-9A3A360D47CE}">
      <dgm:prSet custT="1"/>
      <dgm:spPr/>
      <dgm:t>
        <a:bodyPr/>
        <a:lstStyle/>
        <a:p>
          <a:r>
            <a:rPr lang="en-US" sz="2400" dirty="0"/>
            <a:t>Long-term health-conscious strategies for managing pandemic impacts</a:t>
          </a:r>
          <a:endParaRPr lang="en-CA" sz="2400" dirty="0"/>
        </a:p>
      </dgm:t>
    </dgm:pt>
    <dgm:pt modelId="{E3542BEB-A78E-4FB5-81FE-06CAB4A643C8}" type="parTrans" cxnId="{B3129325-D1CB-40F5-8CB3-DE58E91E0C1D}">
      <dgm:prSet/>
      <dgm:spPr/>
      <dgm:t>
        <a:bodyPr/>
        <a:lstStyle/>
        <a:p>
          <a:endParaRPr lang="en-CA"/>
        </a:p>
      </dgm:t>
    </dgm:pt>
    <dgm:pt modelId="{BB17C6F1-DA7B-49CC-8E16-D0AFFBC9BB6A}" type="sibTrans" cxnId="{B3129325-D1CB-40F5-8CB3-DE58E91E0C1D}">
      <dgm:prSet/>
      <dgm:spPr/>
      <dgm:t>
        <a:bodyPr/>
        <a:lstStyle/>
        <a:p>
          <a:endParaRPr lang="en-CA"/>
        </a:p>
      </dgm:t>
    </dgm:pt>
    <dgm:pt modelId="{0F95CA8D-2A22-498C-B3FA-CE23E1DA0D47}" type="pres">
      <dgm:prSet presAssocID="{5B72F6DB-2CF0-43C9-BCE0-12E1A0C51F9A}" presName="vert0" presStyleCnt="0">
        <dgm:presLayoutVars>
          <dgm:dir/>
          <dgm:animOne val="branch"/>
          <dgm:animLvl val="lvl"/>
        </dgm:presLayoutVars>
      </dgm:prSet>
      <dgm:spPr/>
    </dgm:pt>
    <dgm:pt modelId="{9C3F5189-E378-48A6-9255-A20C66865AD8}" type="pres">
      <dgm:prSet presAssocID="{9AB27749-9451-4D33-AA67-E0A38C5C459C}" presName="thickLine" presStyleLbl="alignNode1" presStyleIdx="0" presStyleCnt="2"/>
      <dgm:spPr/>
    </dgm:pt>
    <dgm:pt modelId="{C654626E-5A90-4BCE-A882-EF1875BBE41C}" type="pres">
      <dgm:prSet presAssocID="{9AB27749-9451-4D33-AA67-E0A38C5C459C}" presName="horz1" presStyleCnt="0"/>
      <dgm:spPr/>
    </dgm:pt>
    <dgm:pt modelId="{CA50F262-C0DE-404E-8222-47D376D389E2}" type="pres">
      <dgm:prSet presAssocID="{9AB27749-9451-4D33-AA67-E0A38C5C459C}" presName="tx1" presStyleLbl="revTx" presStyleIdx="0" presStyleCnt="2"/>
      <dgm:spPr/>
    </dgm:pt>
    <dgm:pt modelId="{EFA456AF-862D-4684-B009-3FC883C57851}" type="pres">
      <dgm:prSet presAssocID="{9AB27749-9451-4D33-AA67-E0A38C5C459C}" presName="vert1" presStyleCnt="0"/>
      <dgm:spPr/>
    </dgm:pt>
    <dgm:pt modelId="{CD55DA5B-EFBC-4604-BB17-046E22CB8E73}" type="pres">
      <dgm:prSet presAssocID="{D1DD141B-CF76-41DF-B605-9A3A360D47CE}" presName="thickLine" presStyleLbl="alignNode1" presStyleIdx="1" presStyleCnt="2"/>
      <dgm:spPr/>
    </dgm:pt>
    <dgm:pt modelId="{630A2FFA-BE43-4ED8-82DA-F6098D43BDB4}" type="pres">
      <dgm:prSet presAssocID="{D1DD141B-CF76-41DF-B605-9A3A360D47CE}" presName="horz1" presStyleCnt="0"/>
      <dgm:spPr/>
    </dgm:pt>
    <dgm:pt modelId="{17981604-C551-4D20-9A8D-A480A5295001}" type="pres">
      <dgm:prSet presAssocID="{D1DD141B-CF76-41DF-B605-9A3A360D47CE}" presName="tx1" presStyleLbl="revTx" presStyleIdx="1" presStyleCnt="2"/>
      <dgm:spPr/>
    </dgm:pt>
    <dgm:pt modelId="{2EBC3366-F232-4168-84AC-E0BC7342E603}" type="pres">
      <dgm:prSet presAssocID="{D1DD141B-CF76-41DF-B605-9A3A360D47CE}" presName="vert1" presStyleCnt="0"/>
      <dgm:spPr/>
    </dgm:pt>
  </dgm:ptLst>
  <dgm:cxnLst>
    <dgm:cxn modelId="{B3129325-D1CB-40F5-8CB3-DE58E91E0C1D}" srcId="{5B72F6DB-2CF0-43C9-BCE0-12E1A0C51F9A}" destId="{D1DD141B-CF76-41DF-B605-9A3A360D47CE}" srcOrd="1" destOrd="0" parTransId="{E3542BEB-A78E-4FB5-81FE-06CAB4A643C8}" sibTransId="{BB17C6F1-DA7B-49CC-8E16-D0AFFBC9BB6A}"/>
    <dgm:cxn modelId="{7786C22D-EFD0-490F-8DE2-D5024BEBFB68}" type="presOf" srcId="{5B72F6DB-2CF0-43C9-BCE0-12E1A0C51F9A}" destId="{0F95CA8D-2A22-498C-B3FA-CE23E1DA0D47}" srcOrd="0" destOrd="0" presId="urn:microsoft.com/office/officeart/2008/layout/LinedList"/>
    <dgm:cxn modelId="{12B0D75D-7A2E-4477-8034-CA50EE7F7E46}" type="presOf" srcId="{9AB27749-9451-4D33-AA67-E0A38C5C459C}" destId="{CA50F262-C0DE-404E-8222-47D376D389E2}" srcOrd="0" destOrd="0" presId="urn:microsoft.com/office/officeart/2008/layout/LinedList"/>
    <dgm:cxn modelId="{715CEF42-C11E-4942-AF38-C907ABBDD488}" srcId="{5B72F6DB-2CF0-43C9-BCE0-12E1A0C51F9A}" destId="{9AB27749-9451-4D33-AA67-E0A38C5C459C}" srcOrd="0" destOrd="0" parTransId="{7FD820E0-8C5C-48F6-BCA5-D52625ACF69A}" sibTransId="{CD036F4D-7CA5-4B44-8BEE-7B0E1915C019}"/>
    <dgm:cxn modelId="{16B7714D-395D-443F-BA63-2BD966EF73FA}" type="presOf" srcId="{D1DD141B-CF76-41DF-B605-9A3A360D47CE}" destId="{17981604-C551-4D20-9A8D-A480A5295001}" srcOrd="0" destOrd="0" presId="urn:microsoft.com/office/officeart/2008/layout/LinedList"/>
    <dgm:cxn modelId="{76741923-B1B1-47A2-9598-3D581AD29043}" type="presParOf" srcId="{0F95CA8D-2A22-498C-B3FA-CE23E1DA0D47}" destId="{9C3F5189-E378-48A6-9255-A20C66865AD8}" srcOrd="0" destOrd="0" presId="urn:microsoft.com/office/officeart/2008/layout/LinedList"/>
    <dgm:cxn modelId="{23B02098-F8D4-478C-A99C-1D9500527F1F}" type="presParOf" srcId="{0F95CA8D-2A22-498C-B3FA-CE23E1DA0D47}" destId="{C654626E-5A90-4BCE-A882-EF1875BBE41C}" srcOrd="1" destOrd="0" presId="urn:microsoft.com/office/officeart/2008/layout/LinedList"/>
    <dgm:cxn modelId="{8FC4C8BF-9169-4730-A66A-41B8357C0402}" type="presParOf" srcId="{C654626E-5A90-4BCE-A882-EF1875BBE41C}" destId="{CA50F262-C0DE-404E-8222-47D376D389E2}" srcOrd="0" destOrd="0" presId="urn:microsoft.com/office/officeart/2008/layout/LinedList"/>
    <dgm:cxn modelId="{D83F97F8-AA91-4AE9-9D31-443BFB8FF41B}" type="presParOf" srcId="{C654626E-5A90-4BCE-A882-EF1875BBE41C}" destId="{EFA456AF-862D-4684-B009-3FC883C57851}" srcOrd="1" destOrd="0" presId="urn:microsoft.com/office/officeart/2008/layout/LinedList"/>
    <dgm:cxn modelId="{CE3E1C18-1E0C-402F-B589-C556AB0881D8}" type="presParOf" srcId="{0F95CA8D-2A22-498C-B3FA-CE23E1DA0D47}" destId="{CD55DA5B-EFBC-4604-BB17-046E22CB8E73}" srcOrd="2" destOrd="0" presId="urn:microsoft.com/office/officeart/2008/layout/LinedList"/>
    <dgm:cxn modelId="{477D0042-038E-4173-B0BC-888327CE27DE}" type="presParOf" srcId="{0F95CA8D-2A22-498C-B3FA-CE23E1DA0D47}" destId="{630A2FFA-BE43-4ED8-82DA-F6098D43BDB4}" srcOrd="3" destOrd="0" presId="urn:microsoft.com/office/officeart/2008/layout/LinedList"/>
    <dgm:cxn modelId="{43A4F076-29DA-4388-9CA9-689C88E9BDC1}" type="presParOf" srcId="{630A2FFA-BE43-4ED8-82DA-F6098D43BDB4}" destId="{17981604-C551-4D20-9A8D-A480A5295001}" srcOrd="0" destOrd="0" presId="urn:microsoft.com/office/officeart/2008/layout/LinedList"/>
    <dgm:cxn modelId="{5BB042E1-8E1C-4055-8621-FA1108D38495}" type="presParOf" srcId="{630A2FFA-BE43-4ED8-82DA-F6098D43BDB4}" destId="{2EBC3366-F232-4168-84AC-E0BC7342E603}"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6DA7B32-0FC2-4CD9-8BD9-E37A44E8AFE9}" type="doc">
      <dgm:prSet loTypeId="urn:microsoft.com/office/officeart/2008/layout/LinedList" loCatId="list" qsTypeId="urn:microsoft.com/office/officeart/2005/8/quickstyle/simple1" qsCatId="simple" csTypeId="urn:microsoft.com/office/officeart/2005/8/colors/colorful4" csCatId="colorful" phldr="1"/>
      <dgm:spPr/>
      <dgm:t>
        <a:bodyPr/>
        <a:lstStyle/>
        <a:p>
          <a:endParaRPr lang="en-CA"/>
        </a:p>
      </dgm:t>
    </dgm:pt>
    <dgm:pt modelId="{42F43FB3-782D-4847-BCAE-B5712C708F6F}">
      <dgm:prSet custT="1"/>
      <dgm:spPr/>
      <dgm:t>
        <a:bodyPr/>
        <a:lstStyle/>
        <a:p>
          <a:r>
            <a:rPr lang="en-US" sz="2400" b="0" dirty="0"/>
            <a:t>Adapting to home-centered and more introverted lifestyles</a:t>
          </a:r>
          <a:endParaRPr lang="en-CA" sz="2400" b="0" dirty="0"/>
        </a:p>
      </dgm:t>
    </dgm:pt>
    <dgm:pt modelId="{9FAC4904-B954-4A2F-A693-9D1092869FDD}" type="parTrans" cxnId="{0CA6A205-45C4-4841-A739-019CECB84704}">
      <dgm:prSet/>
      <dgm:spPr/>
      <dgm:t>
        <a:bodyPr/>
        <a:lstStyle/>
        <a:p>
          <a:endParaRPr lang="en-CA" sz="2400"/>
        </a:p>
      </dgm:t>
    </dgm:pt>
    <dgm:pt modelId="{ABAAC73A-D42A-4517-A504-4527B155E4D9}" type="sibTrans" cxnId="{0CA6A205-45C4-4841-A739-019CECB84704}">
      <dgm:prSet/>
      <dgm:spPr/>
      <dgm:t>
        <a:bodyPr/>
        <a:lstStyle/>
        <a:p>
          <a:endParaRPr lang="en-CA" sz="2400"/>
        </a:p>
      </dgm:t>
    </dgm:pt>
    <dgm:pt modelId="{F9260C29-2D74-48C1-923D-73B1112A8275}">
      <dgm:prSet custT="1"/>
      <dgm:spPr/>
      <dgm:t>
        <a:bodyPr/>
        <a:lstStyle/>
        <a:p>
          <a:r>
            <a:rPr lang="en-CA" sz="2400" dirty="0"/>
            <a:t>Reassessing </a:t>
          </a:r>
          <a:r>
            <a:rPr lang="en-US" sz="2400" dirty="0"/>
            <a:t>life priorities and long-term wellbeing</a:t>
          </a:r>
          <a:endParaRPr lang="en-CA" sz="2400" dirty="0"/>
        </a:p>
      </dgm:t>
    </dgm:pt>
    <dgm:pt modelId="{B3C81C4F-5CC1-4B91-91EE-730BC5D6CABA}" type="parTrans" cxnId="{5BAAC018-9D6E-4146-B518-7DF5F3B3FF99}">
      <dgm:prSet/>
      <dgm:spPr/>
      <dgm:t>
        <a:bodyPr/>
        <a:lstStyle/>
        <a:p>
          <a:endParaRPr lang="en-CA"/>
        </a:p>
      </dgm:t>
    </dgm:pt>
    <dgm:pt modelId="{C059B174-8CC7-4679-9D9D-5F5725962AC7}" type="sibTrans" cxnId="{5BAAC018-9D6E-4146-B518-7DF5F3B3FF99}">
      <dgm:prSet/>
      <dgm:spPr/>
      <dgm:t>
        <a:bodyPr/>
        <a:lstStyle/>
        <a:p>
          <a:endParaRPr lang="en-CA"/>
        </a:p>
      </dgm:t>
    </dgm:pt>
    <dgm:pt modelId="{9696DE46-9770-49DE-B4AF-D8F3652FFB59}" type="pres">
      <dgm:prSet presAssocID="{A6DA7B32-0FC2-4CD9-8BD9-E37A44E8AFE9}" presName="vert0" presStyleCnt="0">
        <dgm:presLayoutVars>
          <dgm:dir/>
          <dgm:animOne val="branch"/>
          <dgm:animLvl val="lvl"/>
        </dgm:presLayoutVars>
      </dgm:prSet>
      <dgm:spPr/>
    </dgm:pt>
    <dgm:pt modelId="{EF1C299C-78FB-4777-8087-AF5EF01623B8}" type="pres">
      <dgm:prSet presAssocID="{42F43FB3-782D-4847-BCAE-B5712C708F6F}" presName="thickLine" presStyleLbl="alignNode1" presStyleIdx="0" presStyleCnt="2"/>
      <dgm:spPr/>
    </dgm:pt>
    <dgm:pt modelId="{CC28CBC0-6927-46A1-8853-40ABB2F54972}" type="pres">
      <dgm:prSet presAssocID="{42F43FB3-782D-4847-BCAE-B5712C708F6F}" presName="horz1" presStyleCnt="0"/>
      <dgm:spPr/>
    </dgm:pt>
    <dgm:pt modelId="{CD5D4545-8108-4C7D-A45B-AD852D4DE1A8}" type="pres">
      <dgm:prSet presAssocID="{42F43FB3-782D-4847-BCAE-B5712C708F6F}" presName="tx1" presStyleLbl="revTx" presStyleIdx="0" presStyleCnt="2"/>
      <dgm:spPr/>
    </dgm:pt>
    <dgm:pt modelId="{86047FEB-BCF7-4A41-B93E-FDBA231EAB56}" type="pres">
      <dgm:prSet presAssocID="{42F43FB3-782D-4847-BCAE-B5712C708F6F}" presName="vert1" presStyleCnt="0"/>
      <dgm:spPr/>
    </dgm:pt>
    <dgm:pt modelId="{A64E7577-96B5-41C4-B61C-5C60B9EE6B79}" type="pres">
      <dgm:prSet presAssocID="{F9260C29-2D74-48C1-923D-73B1112A8275}" presName="thickLine" presStyleLbl="alignNode1" presStyleIdx="1" presStyleCnt="2"/>
      <dgm:spPr/>
    </dgm:pt>
    <dgm:pt modelId="{D10382D9-3936-4D4D-99EF-2BC780D02412}" type="pres">
      <dgm:prSet presAssocID="{F9260C29-2D74-48C1-923D-73B1112A8275}" presName="horz1" presStyleCnt="0"/>
      <dgm:spPr/>
    </dgm:pt>
    <dgm:pt modelId="{AEEF6B8C-7AD8-4C65-A569-A8902D39EC62}" type="pres">
      <dgm:prSet presAssocID="{F9260C29-2D74-48C1-923D-73B1112A8275}" presName="tx1" presStyleLbl="revTx" presStyleIdx="1" presStyleCnt="2"/>
      <dgm:spPr/>
    </dgm:pt>
    <dgm:pt modelId="{FAB14E4A-A35A-4909-8B6D-F21AF24E25D2}" type="pres">
      <dgm:prSet presAssocID="{F9260C29-2D74-48C1-923D-73B1112A8275}" presName="vert1" presStyleCnt="0"/>
      <dgm:spPr/>
    </dgm:pt>
  </dgm:ptLst>
  <dgm:cxnLst>
    <dgm:cxn modelId="{0CA6A205-45C4-4841-A739-019CECB84704}" srcId="{A6DA7B32-0FC2-4CD9-8BD9-E37A44E8AFE9}" destId="{42F43FB3-782D-4847-BCAE-B5712C708F6F}" srcOrd="0" destOrd="0" parTransId="{9FAC4904-B954-4A2F-A693-9D1092869FDD}" sibTransId="{ABAAC73A-D42A-4517-A504-4527B155E4D9}"/>
    <dgm:cxn modelId="{5BAAC018-9D6E-4146-B518-7DF5F3B3FF99}" srcId="{A6DA7B32-0FC2-4CD9-8BD9-E37A44E8AFE9}" destId="{F9260C29-2D74-48C1-923D-73B1112A8275}" srcOrd="1" destOrd="0" parTransId="{B3C81C4F-5CC1-4B91-91EE-730BC5D6CABA}" sibTransId="{C059B174-8CC7-4679-9D9D-5F5725962AC7}"/>
    <dgm:cxn modelId="{EBFCF231-766C-4BD7-A6BE-C1BD83B5388E}" type="presOf" srcId="{A6DA7B32-0FC2-4CD9-8BD9-E37A44E8AFE9}" destId="{9696DE46-9770-49DE-B4AF-D8F3652FFB59}" srcOrd="0" destOrd="0" presId="urn:microsoft.com/office/officeart/2008/layout/LinedList"/>
    <dgm:cxn modelId="{90FF5D5B-C2EA-43D1-8A29-0E8B65D7B1D8}" type="presOf" srcId="{F9260C29-2D74-48C1-923D-73B1112A8275}" destId="{AEEF6B8C-7AD8-4C65-A569-A8902D39EC62}" srcOrd="0" destOrd="0" presId="urn:microsoft.com/office/officeart/2008/layout/LinedList"/>
    <dgm:cxn modelId="{55B8F443-6585-4CEC-92E6-02E17CC0B138}" type="presOf" srcId="{42F43FB3-782D-4847-BCAE-B5712C708F6F}" destId="{CD5D4545-8108-4C7D-A45B-AD852D4DE1A8}" srcOrd="0" destOrd="0" presId="urn:microsoft.com/office/officeart/2008/layout/LinedList"/>
    <dgm:cxn modelId="{A1447D61-B7D8-4096-9905-5A8C821D8460}" type="presParOf" srcId="{9696DE46-9770-49DE-B4AF-D8F3652FFB59}" destId="{EF1C299C-78FB-4777-8087-AF5EF01623B8}" srcOrd="0" destOrd="0" presId="urn:microsoft.com/office/officeart/2008/layout/LinedList"/>
    <dgm:cxn modelId="{FACADB00-F01F-474D-B1BF-8B744052D13D}" type="presParOf" srcId="{9696DE46-9770-49DE-B4AF-D8F3652FFB59}" destId="{CC28CBC0-6927-46A1-8853-40ABB2F54972}" srcOrd="1" destOrd="0" presId="urn:microsoft.com/office/officeart/2008/layout/LinedList"/>
    <dgm:cxn modelId="{BB907487-0317-470D-BBE5-F18F1660157E}" type="presParOf" srcId="{CC28CBC0-6927-46A1-8853-40ABB2F54972}" destId="{CD5D4545-8108-4C7D-A45B-AD852D4DE1A8}" srcOrd="0" destOrd="0" presId="urn:microsoft.com/office/officeart/2008/layout/LinedList"/>
    <dgm:cxn modelId="{87D2E0EC-7D18-48A5-B9D3-BE15B1336F05}" type="presParOf" srcId="{CC28CBC0-6927-46A1-8853-40ABB2F54972}" destId="{86047FEB-BCF7-4A41-B93E-FDBA231EAB56}" srcOrd="1" destOrd="0" presId="urn:microsoft.com/office/officeart/2008/layout/LinedList"/>
    <dgm:cxn modelId="{F9939144-6FEE-4BFD-AB5D-EF7BA77F57BB}" type="presParOf" srcId="{9696DE46-9770-49DE-B4AF-D8F3652FFB59}" destId="{A64E7577-96B5-41C4-B61C-5C60B9EE6B79}" srcOrd="2" destOrd="0" presId="urn:microsoft.com/office/officeart/2008/layout/LinedList"/>
    <dgm:cxn modelId="{FC6B3C1C-1C6F-4BE5-BE2C-AEA02DA0556B}" type="presParOf" srcId="{9696DE46-9770-49DE-B4AF-D8F3652FFB59}" destId="{D10382D9-3936-4D4D-99EF-2BC780D02412}" srcOrd="3" destOrd="0" presId="urn:microsoft.com/office/officeart/2008/layout/LinedList"/>
    <dgm:cxn modelId="{9591CF87-91A4-44FD-A885-72382191CDF4}" type="presParOf" srcId="{D10382D9-3936-4D4D-99EF-2BC780D02412}" destId="{AEEF6B8C-7AD8-4C65-A569-A8902D39EC62}" srcOrd="0" destOrd="0" presId="urn:microsoft.com/office/officeart/2008/layout/LinedList"/>
    <dgm:cxn modelId="{24175B5C-79E4-4D04-BF6F-03C3963CAB31}" type="presParOf" srcId="{D10382D9-3936-4D4D-99EF-2BC780D02412}" destId="{FAB14E4A-A35A-4909-8B6D-F21AF24E25D2}"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434196-2F7B-4EBF-9D43-BADDC03D7F7E}">
      <dsp:nvSpPr>
        <dsp:cNvPr id="0" name=""/>
        <dsp:cNvSpPr/>
      </dsp:nvSpPr>
      <dsp:spPr>
        <a:xfrm>
          <a:off x="0" y="2819"/>
          <a:ext cx="6949440" cy="57755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17CD9AF-E898-49DA-9863-481CE85A375F}">
      <dsp:nvSpPr>
        <dsp:cNvPr id="0" name=""/>
        <dsp:cNvSpPr/>
      </dsp:nvSpPr>
      <dsp:spPr>
        <a:xfrm>
          <a:off x="174710" y="132769"/>
          <a:ext cx="317654" cy="3176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2F2EB24-55DB-4988-B218-24BD53E023F9}">
      <dsp:nvSpPr>
        <dsp:cNvPr id="0" name=""/>
        <dsp:cNvSpPr/>
      </dsp:nvSpPr>
      <dsp:spPr>
        <a:xfrm>
          <a:off x="667075" y="2819"/>
          <a:ext cx="6281712" cy="577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125" tIns="61125" rIns="61125" bIns="61125" numCol="1" spcCol="1270" anchor="ctr" anchorCtr="0">
          <a:noAutofit/>
        </a:bodyPr>
        <a:lstStyle/>
        <a:p>
          <a:pPr marL="0" lvl="0" indent="0" algn="l" defTabSz="1066800">
            <a:lnSpc>
              <a:spcPct val="100000"/>
            </a:lnSpc>
            <a:spcBef>
              <a:spcPct val="0"/>
            </a:spcBef>
            <a:spcAft>
              <a:spcPct val="35000"/>
            </a:spcAft>
            <a:buNone/>
          </a:pPr>
          <a:r>
            <a:rPr lang="en-CA" sz="2400" kern="1200" dirty="0"/>
            <a:t>Background &amp; Context</a:t>
          </a:r>
        </a:p>
      </dsp:txBody>
      <dsp:txXfrm>
        <a:off x="667075" y="2819"/>
        <a:ext cx="6281712" cy="577554"/>
      </dsp:txXfrm>
    </dsp:sp>
    <dsp:sp modelId="{D7F319C7-0476-4C0D-9354-BF4E8FCE3570}">
      <dsp:nvSpPr>
        <dsp:cNvPr id="0" name=""/>
        <dsp:cNvSpPr/>
      </dsp:nvSpPr>
      <dsp:spPr>
        <a:xfrm>
          <a:off x="0" y="724762"/>
          <a:ext cx="6949440" cy="57755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C5BF3C9-0C62-40D2-8FE6-F17594ECB59E}">
      <dsp:nvSpPr>
        <dsp:cNvPr id="0" name=""/>
        <dsp:cNvSpPr/>
      </dsp:nvSpPr>
      <dsp:spPr>
        <a:xfrm>
          <a:off x="174710" y="854712"/>
          <a:ext cx="317654" cy="31765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51CA1FF-1E15-471D-8382-6BB997BE6FF4}">
      <dsp:nvSpPr>
        <dsp:cNvPr id="0" name=""/>
        <dsp:cNvSpPr/>
      </dsp:nvSpPr>
      <dsp:spPr>
        <a:xfrm>
          <a:off x="667075" y="724762"/>
          <a:ext cx="6281712" cy="577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125" tIns="61125" rIns="61125" bIns="61125" numCol="1" spcCol="1270" anchor="ctr" anchorCtr="0">
          <a:noAutofit/>
        </a:bodyPr>
        <a:lstStyle/>
        <a:p>
          <a:pPr marL="0" lvl="0" indent="0" algn="l" defTabSz="1066800">
            <a:lnSpc>
              <a:spcPct val="100000"/>
            </a:lnSpc>
            <a:spcBef>
              <a:spcPct val="0"/>
            </a:spcBef>
            <a:spcAft>
              <a:spcPct val="35000"/>
            </a:spcAft>
            <a:buNone/>
          </a:pPr>
          <a:r>
            <a:rPr lang="en-CA" sz="2400" kern="1200"/>
            <a:t>Programs Supporting Immigrant Women</a:t>
          </a:r>
          <a:endParaRPr lang="en-CA" sz="2400" kern="1200" dirty="0"/>
        </a:p>
      </dsp:txBody>
      <dsp:txXfrm>
        <a:off x="667075" y="724762"/>
        <a:ext cx="6281712" cy="577554"/>
      </dsp:txXfrm>
    </dsp:sp>
    <dsp:sp modelId="{A42367CF-9716-4297-8C97-B2CCF7E236A8}">
      <dsp:nvSpPr>
        <dsp:cNvPr id="0" name=""/>
        <dsp:cNvSpPr/>
      </dsp:nvSpPr>
      <dsp:spPr>
        <a:xfrm>
          <a:off x="0" y="1446705"/>
          <a:ext cx="6949440" cy="57755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A4664A2-B103-4308-A992-C1B545660DD7}">
      <dsp:nvSpPr>
        <dsp:cNvPr id="0" name=""/>
        <dsp:cNvSpPr/>
      </dsp:nvSpPr>
      <dsp:spPr>
        <a:xfrm>
          <a:off x="174710" y="1576655"/>
          <a:ext cx="317654" cy="31765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6D5581E-9688-4861-93BE-FD05B956E81C}">
      <dsp:nvSpPr>
        <dsp:cNvPr id="0" name=""/>
        <dsp:cNvSpPr/>
      </dsp:nvSpPr>
      <dsp:spPr>
        <a:xfrm>
          <a:off x="667075" y="1446705"/>
          <a:ext cx="6281712" cy="577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125" tIns="61125" rIns="61125" bIns="61125" numCol="1" spcCol="1270" anchor="ctr" anchorCtr="0">
          <a:noAutofit/>
        </a:bodyPr>
        <a:lstStyle/>
        <a:p>
          <a:pPr marL="0" lvl="0" indent="0" algn="l" defTabSz="1066800">
            <a:lnSpc>
              <a:spcPct val="100000"/>
            </a:lnSpc>
            <a:spcBef>
              <a:spcPct val="0"/>
            </a:spcBef>
            <a:spcAft>
              <a:spcPct val="35000"/>
            </a:spcAft>
            <a:buNone/>
          </a:pPr>
          <a:r>
            <a:rPr lang="en-CA" sz="2400" kern="1200"/>
            <a:t>Project Overview</a:t>
          </a:r>
        </a:p>
      </dsp:txBody>
      <dsp:txXfrm>
        <a:off x="667075" y="1446705"/>
        <a:ext cx="6281712" cy="577554"/>
      </dsp:txXfrm>
    </dsp:sp>
    <dsp:sp modelId="{D49E2A73-CF5F-4797-9EA7-6D8EEAB96F69}">
      <dsp:nvSpPr>
        <dsp:cNvPr id="0" name=""/>
        <dsp:cNvSpPr/>
      </dsp:nvSpPr>
      <dsp:spPr>
        <a:xfrm>
          <a:off x="0" y="2168648"/>
          <a:ext cx="6949440" cy="57755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2480268-BECF-4AB2-A9A5-AC80B008730A}">
      <dsp:nvSpPr>
        <dsp:cNvPr id="0" name=""/>
        <dsp:cNvSpPr/>
      </dsp:nvSpPr>
      <dsp:spPr>
        <a:xfrm>
          <a:off x="174710" y="2298598"/>
          <a:ext cx="317654" cy="31765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0F9D7A6-2643-4A27-B41C-B19359D02A72}">
      <dsp:nvSpPr>
        <dsp:cNvPr id="0" name=""/>
        <dsp:cNvSpPr/>
      </dsp:nvSpPr>
      <dsp:spPr>
        <a:xfrm>
          <a:off x="667075" y="2168648"/>
          <a:ext cx="6281712" cy="577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125" tIns="61125" rIns="61125" bIns="61125" numCol="1" spcCol="1270" anchor="ctr" anchorCtr="0">
          <a:noAutofit/>
        </a:bodyPr>
        <a:lstStyle/>
        <a:p>
          <a:pPr marL="0" lvl="0" indent="0" algn="l" defTabSz="1066800">
            <a:lnSpc>
              <a:spcPct val="100000"/>
            </a:lnSpc>
            <a:spcBef>
              <a:spcPct val="0"/>
            </a:spcBef>
            <a:spcAft>
              <a:spcPct val="35000"/>
            </a:spcAft>
            <a:buNone/>
          </a:pPr>
          <a:r>
            <a:rPr lang="en-CA" sz="2400" kern="1200"/>
            <a:t>Data Collection &amp; Analysis</a:t>
          </a:r>
        </a:p>
      </dsp:txBody>
      <dsp:txXfrm>
        <a:off x="667075" y="2168648"/>
        <a:ext cx="6281712" cy="577554"/>
      </dsp:txXfrm>
    </dsp:sp>
    <dsp:sp modelId="{E8BA6A7C-75A5-4F13-9B5B-E6DF73F841C0}">
      <dsp:nvSpPr>
        <dsp:cNvPr id="0" name=""/>
        <dsp:cNvSpPr/>
      </dsp:nvSpPr>
      <dsp:spPr>
        <a:xfrm>
          <a:off x="0" y="2890591"/>
          <a:ext cx="6949440" cy="57755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34DBCF-F834-4ABE-9FF4-3D02422ADA79}">
      <dsp:nvSpPr>
        <dsp:cNvPr id="0" name=""/>
        <dsp:cNvSpPr/>
      </dsp:nvSpPr>
      <dsp:spPr>
        <a:xfrm>
          <a:off x="174710" y="3020541"/>
          <a:ext cx="317654" cy="31765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2F102E7-39E2-4F38-AB48-B2FD086D63EF}">
      <dsp:nvSpPr>
        <dsp:cNvPr id="0" name=""/>
        <dsp:cNvSpPr/>
      </dsp:nvSpPr>
      <dsp:spPr>
        <a:xfrm>
          <a:off x="667075" y="2890591"/>
          <a:ext cx="6281712" cy="577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125" tIns="61125" rIns="61125" bIns="61125" numCol="1" spcCol="1270" anchor="ctr" anchorCtr="0">
          <a:noAutofit/>
        </a:bodyPr>
        <a:lstStyle/>
        <a:p>
          <a:pPr marL="0" lvl="0" indent="0" algn="l" defTabSz="1066800">
            <a:lnSpc>
              <a:spcPct val="100000"/>
            </a:lnSpc>
            <a:spcBef>
              <a:spcPct val="0"/>
            </a:spcBef>
            <a:spcAft>
              <a:spcPct val="35000"/>
            </a:spcAft>
            <a:buNone/>
          </a:pPr>
          <a:r>
            <a:rPr lang="en-CA" sz="2400" kern="1200"/>
            <a:t>Participants</a:t>
          </a:r>
        </a:p>
      </dsp:txBody>
      <dsp:txXfrm>
        <a:off x="667075" y="2890591"/>
        <a:ext cx="6281712" cy="577554"/>
      </dsp:txXfrm>
    </dsp:sp>
    <dsp:sp modelId="{5706AD44-7E17-4752-9FB9-128E006240E8}">
      <dsp:nvSpPr>
        <dsp:cNvPr id="0" name=""/>
        <dsp:cNvSpPr/>
      </dsp:nvSpPr>
      <dsp:spPr>
        <a:xfrm>
          <a:off x="0" y="3612534"/>
          <a:ext cx="6949440" cy="57755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C5094D2-0021-49AE-808D-2EFECAB72DA7}">
      <dsp:nvSpPr>
        <dsp:cNvPr id="0" name=""/>
        <dsp:cNvSpPr/>
      </dsp:nvSpPr>
      <dsp:spPr>
        <a:xfrm>
          <a:off x="174710" y="3742483"/>
          <a:ext cx="317654" cy="317654"/>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95A877C-A0F9-495A-B593-3A2CCFB51CEF}">
      <dsp:nvSpPr>
        <dsp:cNvPr id="0" name=""/>
        <dsp:cNvSpPr/>
      </dsp:nvSpPr>
      <dsp:spPr>
        <a:xfrm>
          <a:off x="667075" y="3612534"/>
          <a:ext cx="3127248" cy="577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125" tIns="61125" rIns="61125" bIns="61125" numCol="1" spcCol="1270" anchor="ctr" anchorCtr="0">
          <a:noAutofit/>
        </a:bodyPr>
        <a:lstStyle/>
        <a:p>
          <a:pPr marL="0" lvl="0" indent="0" algn="l" defTabSz="1066800">
            <a:lnSpc>
              <a:spcPct val="100000"/>
            </a:lnSpc>
            <a:spcBef>
              <a:spcPct val="0"/>
            </a:spcBef>
            <a:spcAft>
              <a:spcPct val="35000"/>
            </a:spcAft>
            <a:buNone/>
          </a:pPr>
          <a:r>
            <a:rPr lang="en-CA" sz="2400" kern="1200"/>
            <a:t>Summary of Themes</a:t>
          </a:r>
        </a:p>
      </dsp:txBody>
      <dsp:txXfrm>
        <a:off x="667075" y="3612534"/>
        <a:ext cx="3127248" cy="577554"/>
      </dsp:txXfrm>
    </dsp:sp>
    <dsp:sp modelId="{B80CE32A-64CA-4A34-ADF6-9FCDD4DE02D6}">
      <dsp:nvSpPr>
        <dsp:cNvPr id="0" name=""/>
        <dsp:cNvSpPr/>
      </dsp:nvSpPr>
      <dsp:spPr>
        <a:xfrm>
          <a:off x="3794323" y="3612534"/>
          <a:ext cx="3154464" cy="577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125" tIns="61125" rIns="61125" bIns="61125" numCol="1" spcCol="1270" anchor="ctr" anchorCtr="0">
          <a:noAutofit/>
        </a:bodyPr>
        <a:lstStyle/>
        <a:p>
          <a:pPr marL="0" lvl="0" indent="0" algn="l" defTabSz="800100">
            <a:lnSpc>
              <a:spcPct val="100000"/>
            </a:lnSpc>
            <a:spcBef>
              <a:spcPct val="0"/>
            </a:spcBef>
            <a:spcAft>
              <a:spcPct val="35000"/>
            </a:spcAft>
            <a:buNone/>
          </a:pPr>
          <a:r>
            <a:rPr lang="en-CA" sz="1800" kern="1200"/>
            <a:t>Lived Experiences</a:t>
          </a:r>
        </a:p>
        <a:p>
          <a:pPr marL="0" lvl="0" indent="0" algn="l" defTabSz="800100">
            <a:lnSpc>
              <a:spcPct val="100000"/>
            </a:lnSpc>
            <a:spcBef>
              <a:spcPct val="0"/>
            </a:spcBef>
            <a:spcAft>
              <a:spcPct val="35000"/>
            </a:spcAft>
            <a:buNone/>
          </a:pPr>
          <a:r>
            <a:rPr lang="en-CA" sz="1800" kern="1200"/>
            <a:t>Recommendations</a:t>
          </a:r>
        </a:p>
      </dsp:txBody>
      <dsp:txXfrm>
        <a:off x="3794323" y="3612534"/>
        <a:ext cx="3154464" cy="577554"/>
      </dsp:txXfrm>
    </dsp:sp>
    <dsp:sp modelId="{6D5A0257-AE0C-448A-8B86-603BAADA7E05}">
      <dsp:nvSpPr>
        <dsp:cNvPr id="0" name=""/>
        <dsp:cNvSpPr/>
      </dsp:nvSpPr>
      <dsp:spPr>
        <a:xfrm>
          <a:off x="0" y="4334477"/>
          <a:ext cx="6949440" cy="57755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E20F2F-B784-4347-BD75-2F03D77783B9}">
      <dsp:nvSpPr>
        <dsp:cNvPr id="0" name=""/>
        <dsp:cNvSpPr/>
      </dsp:nvSpPr>
      <dsp:spPr>
        <a:xfrm>
          <a:off x="174710" y="4464426"/>
          <a:ext cx="317654" cy="317654"/>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62AE725-B1E0-4E8D-8C02-3C6CBE9CD615}">
      <dsp:nvSpPr>
        <dsp:cNvPr id="0" name=""/>
        <dsp:cNvSpPr/>
      </dsp:nvSpPr>
      <dsp:spPr>
        <a:xfrm>
          <a:off x="667075" y="4334477"/>
          <a:ext cx="6281712" cy="577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1125" tIns="61125" rIns="61125" bIns="61125" numCol="1" spcCol="1270" anchor="ctr" anchorCtr="0">
          <a:noAutofit/>
        </a:bodyPr>
        <a:lstStyle/>
        <a:p>
          <a:pPr marL="0" lvl="0" indent="0" algn="l" defTabSz="1066800">
            <a:lnSpc>
              <a:spcPct val="100000"/>
            </a:lnSpc>
            <a:spcBef>
              <a:spcPct val="0"/>
            </a:spcBef>
            <a:spcAft>
              <a:spcPct val="35000"/>
            </a:spcAft>
            <a:buNone/>
          </a:pPr>
          <a:r>
            <a:rPr lang="en-CA" sz="2400" kern="1200" dirty="0"/>
            <a:t>Conclusion</a:t>
          </a:r>
        </a:p>
      </dsp:txBody>
      <dsp:txXfrm>
        <a:off x="667075" y="4334477"/>
        <a:ext cx="6281712" cy="57755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FCFEE1-872B-4248-BDF7-D5EB1CF8A702}">
      <dsp:nvSpPr>
        <dsp:cNvPr id="0" name=""/>
        <dsp:cNvSpPr/>
      </dsp:nvSpPr>
      <dsp:spPr>
        <a:xfrm>
          <a:off x="0" y="0"/>
          <a:ext cx="518160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9AF030-650C-4FF7-8E61-B9A0CF4E4E34}">
      <dsp:nvSpPr>
        <dsp:cNvPr id="0" name=""/>
        <dsp:cNvSpPr/>
      </dsp:nvSpPr>
      <dsp:spPr>
        <a:xfrm>
          <a:off x="0" y="0"/>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dirty="0"/>
            <a:t>Family struggles during the pandemic shaped by border closures, lockdowns, and grieving </a:t>
          </a:r>
        </a:p>
      </dsp:txBody>
      <dsp:txXfrm>
        <a:off x="0" y="0"/>
        <a:ext cx="5181600" cy="2175669"/>
      </dsp:txXfrm>
    </dsp:sp>
    <dsp:sp modelId="{6CDAABFC-7D72-425A-846C-DD29EC4AF8F3}">
      <dsp:nvSpPr>
        <dsp:cNvPr id="0" name=""/>
        <dsp:cNvSpPr/>
      </dsp:nvSpPr>
      <dsp:spPr>
        <a:xfrm>
          <a:off x="0" y="2175669"/>
          <a:ext cx="518160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B8ED5E-9580-4085-853E-886CCA9327E9}">
      <dsp:nvSpPr>
        <dsp:cNvPr id="0" name=""/>
        <dsp:cNvSpPr/>
      </dsp:nvSpPr>
      <dsp:spPr>
        <a:xfrm>
          <a:off x="0" y="2175669"/>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a:t>Ongoing family strains after the pandemic due to conflict of opinions, loss, and social/cultural factors</a:t>
          </a:r>
          <a:endParaRPr lang="en-CA" sz="2400" kern="1200" dirty="0"/>
        </a:p>
      </dsp:txBody>
      <dsp:txXfrm>
        <a:off x="0" y="2175669"/>
        <a:ext cx="5181600" cy="217566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D43667-D441-470C-A9FA-71FDF67BAF9E}">
      <dsp:nvSpPr>
        <dsp:cNvPr id="0" name=""/>
        <dsp:cNvSpPr/>
      </dsp:nvSpPr>
      <dsp:spPr>
        <a:xfrm>
          <a:off x="0" y="0"/>
          <a:ext cx="518160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3AE832B-091C-4094-840C-8213744BA5C3}">
      <dsp:nvSpPr>
        <dsp:cNvPr id="0" name=""/>
        <dsp:cNvSpPr/>
      </dsp:nvSpPr>
      <dsp:spPr>
        <a:xfrm>
          <a:off x="0" y="0"/>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dirty="0"/>
            <a:t>Domestic burdens and motherhood challenges during the pandemic due to intensified traditional gender roles</a:t>
          </a:r>
        </a:p>
      </dsp:txBody>
      <dsp:txXfrm>
        <a:off x="0" y="0"/>
        <a:ext cx="5181600" cy="2175669"/>
      </dsp:txXfrm>
    </dsp:sp>
    <dsp:sp modelId="{A3FC4D01-CD26-4901-8A1D-0B5CEE42CDB7}">
      <dsp:nvSpPr>
        <dsp:cNvPr id="0" name=""/>
        <dsp:cNvSpPr/>
      </dsp:nvSpPr>
      <dsp:spPr>
        <a:xfrm>
          <a:off x="0" y="2175669"/>
          <a:ext cx="518160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CC7AC42-4E2D-43EF-8CFD-DD465134AC41}">
      <dsp:nvSpPr>
        <dsp:cNvPr id="0" name=""/>
        <dsp:cNvSpPr/>
      </dsp:nvSpPr>
      <dsp:spPr>
        <a:xfrm>
          <a:off x="0" y="2175669"/>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dirty="0"/>
            <a:t>Maternal caregiving in response to children’s post-pandemic needs</a:t>
          </a:r>
        </a:p>
      </dsp:txBody>
      <dsp:txXfrm>
        <a:off x="0" y="2175669"/>
        <a:ext cx="5181600" cy="217566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A3FCC2-E386-4FC0-825D-2B700EA0AA6E}">
      <dsp:nvSpPr>
        <dsp:cNvPr id="0" name=""/>
        <dsp:cNvSpPr/>
      </dsp:nvSpPr>
      <dsp:spPr>
        <a:xfrm>
          <a:off x="0" y="0"/>
          <a:ext cx="5181600" cy="0"/>
        </a:xfrm>
        <a:prstGeom prst="line">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9598BE-44DC-4745-9780-FC24C77A6900}">
      <dsp:nvSpPr>
        <dsp:cNvPr id="0" name=""/>
        <dsp:cNvSpPr/>
      </dsp:nvSpPr>
      <dsp:spPr>
        <a:xfrm>
          <a:off x="0" y="0"/>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dirty="0"/>
            <a:t>Strengthening family bonds during the pandemic through support, shared activities, reunions, and reconciliation  </a:t>
          </a:r>
        </a:p>
      </dsp:txBody>
      <dsp:txXfrm>
        <a:off x="0" y="0"/>
        <a:ext cx="5181600" cy="2175669"/>
      </dsp:txXfrm>
    </dsp:sp>
    <dsp:sp modelId="{D2E1E3A2-30FA-4B0B-8936-BAD31A9E21AF}">
      <dsp:nvSpPr>
        <dsp:cNvPr id="0" name=""/>
        <dsp:cNvSpPr/>
      </dsp:nvSpPr>
      <dsp:spPr>
        <a:xfrm>
          <a:off x="0" y="2175669"/>
          <a:ext cx="5181600" cy="0"/>
        </a:xfrm>
        <a:prstGeom prst="line">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3B0B6E-3B7E-40A3-8992-06936AE4B716}">
      <dsp:nvSpPr>
        <dsp:cNvPr id="0" name=""/>
        <dsp:cNvSpPr/>
      </dsp:nvSpPr>
      <dsp:spPr>
        <a:xfrm>
          <a:off x="0" y="2175669"/>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dirty="0"/>
            <a:t>Ongoing strengthening of family bonds in the post-pandemic period through support, reunions, and reconciliation </a:t>
          </a:r>
        </a:p>
      </dsp:txBody>
      <dsp:txXfrm>
        <a:off x="0" y="2175669"/>
        <a:ext cx="5181600" cy="217566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4CE392-4D44-4321-9BDA-A7AB37D7111B}">
      <dsp:nvSpPr>
        <dsp:cNvPr id="0" name=""/>
        <dsp:cNvSpPr/>
      </dsp:nvSpPr>
      <dsp:spPr>
        <a:xfrm>
          <a:off x="0" y="0"/>
          <a:ext cx="5181600"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9190C90-E7E1-41C5-A175-2E9BB9DF0A50}">
      <dsp:nvSpPr>
        <dsp:cNvPr id="0" name=""/>
        <dsp:cNvSpPr/>
      </dsp:nvSpPr>
      <dsp:spPr>
        <a:xfrm>
          <a:off x="0" y="0"/>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Maintaining friendship support during the pandemic </a:t>
          </a:r>
        </a:p>
      </dsp:txBody>
      <dsp:txXfrm>
        <a:off x="0" y="0"/>
        <a:ext cx="5181600" cy="2175669"/>
      </dsp:txXfrm>
    </dsp:sp>
    <dsp:sp modelId="{D457E243-FA2F-46D2-A8B6-7D11F31020AB}">
      <dsp:nvSpPr>
        <dsp:cNvPr id="0" name=""/>
        <dsp:cNvSpPr/>
      </dsp:nvSpPr>
      <dsp:spPr>
        <a:xfrm>
          <a:off x="0" y="2175669"/>
          <a:ext cx="5181600"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5C4C0C-F8A9-43C4-9AA2-5580A21AD36B}">
      <dsp:nvSpPr>
        <dsp:cNvPr id="0" name=""/>
        <dsp:cNvSpPr/>
      </dsp:nvSpPr>
      <dsp:spPr>
        <a:xfrm>
          <a:off x="0" y="2175669"/>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Post-pandemic outcomes for friendships: Strengthened or strained </a:t>
          </a:r>
        </a:p>
      </dsp:txBody>
      <dsp:txXfrm>
        <a:off x="0" y="2175669"/>
        <a:ext cx="5181600" cy="217566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5FB1C2-E359-4A49-BD87-D0B750835867}">
      <dsp:nvSpPr>
        <dsp:cNvPr id="0" name=""/>
        <dsp:cNvSpPr/>
      </dsp:nvSpPr>
      <dsp:spPr>
        <a:xfrm>
          <a:off x="0" y="0"/>
          <a:ext cx="51816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3C77D8-A3B6-4EAE-9C4F-7BFA862E4557}">
      <dsp:nvSpPr>
        <dsp:cNvPr id="0" name=""/>
        <dsp:cNvSpPr/>
      </dsp:nvSpPr>
      <dsp:spPr>
        <a:xfrm>
          <a:off x="0" y="0"/>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Unemployment and financial hardships during the pandemic due to recession and settlement challenges</a:t>
          </a:r>
          <a:endParaRPr lang="en-CA" sz="2400" kern="1200" dirty="0"/>
        </a:p>
      </dsp:txBody>
      <dsp:txXfrm>
        <a:off x="0" y="0"/>
        <a:ext cx="5181600" cy="2175669"/>
      </dsp:txXfrm>
    </dsp:sp>
    <dsp:sp modelId="{25408BC3-1337-4CD1-B145-7DD9E5890CF0}">
      <dsp:nvSpPr>
        <dsp:cNvPr id="0" name=""/>
        <dsp:cNvSpPr/>
      </dsp:nvSpPr>
      <dsp:spPr>
        <a:xfrm>
          <a:off x="0" y="2175669"/>
          <a:ext cx="518160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473FB9-E072-44EE-82DC-720539943116}">
      <dsp:nvSpPr>
        <dsp:cNvPr id="0" name=""/>
        <dsp:cNvSpPr/>
      </dsp:nvSpPr>
      <dsp:spPr>
        <a:xfrm>
          <a:off x="0" y="2175669"/>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Long-term financial insecurities in the post-pandemic period</a:t>
          </a:r>
          <a:endParaRPr lang="en-CA" sz="2400" kern="1200" dirty="0"/>
        </a:p>
      </dsp:txBody>
      <dsp:txXfrm>
        <a:off x="0" y="2175669"/>
        <a:ext cx="5181600" cy="2175669"/>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EAE539-7FF2-4E01-923C-3334B14AE940}">
      <dsp:nvSpPr>
        <dsp:cNvPr id="0" name=""/>
        <dsp:cNvSpPr/>
      </dsp:nvSpPr>
      <dsp:spPr>
        <a:xfrm>
          <a:off x="0" y="0"/>
          <a:ext cx="518160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054FBD-E781-43B2-A0C6-03A62326B545}">
      <dsp:nvSpPr>
        <dsp:cNvPr id="0" name=""/>
        <dsp:cNvSpPr/>
      </dsp:nvSpPr>
      <dsp:spPr>
        <a:xfrm>
          <a:off x="0" y="0"/>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dirty="0"/>
            <a:t>Flexibility vs. accessibility in remote platforms during COVID-19</a:t>
          </a:r>
        </a:p>
      </dsp:txBody>
      <dsp:txXfrm>
        <a:off x="0" y="0"/>
        <a:ext cx="5181600" cy="2175669"/>
      </dsp:txXfrm>
    </dsp:sp>
    <dsp:sp modelId="{9CD9DF7E-A49B-4DAA-8990-EDF07A715811}">
      <dsp:nvSpPr>
        <dsp:cNvPr id="0" name=""/>
        <dsp:cNvSpPr/>
      </dsp:nvSpPr>
      <dsp:spPr>
        <a:xfrm>
          <a:off x="0" y="2175669"/>
          <a:ext cx="5181600"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9B22EA7-B93A-4A79-8261-976A77AE334D}">
      <dsp:nvSpPr>
        <dsp:cNvPr id="0" name=""/>
        <dsp:cNvSpPr/>
      </dsp:nvSpPr>
      <dsp:spPr>
        <a:xfrm>
          <a:off x="0" y="2175669"/>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dirty="0"/>
            <a:t>Navigating opportunities and efficacy challenges in post-pandemic remote work and learning </a:t>
          </a:r>
        </a:p>
      </dsp:txBody>
      <dsp:txXfrm>
        <a:off x="0" y="2175669"/>
        <a:ext cx="5181600" cy="2175669"/>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E3EA61-C8B5-489A-A058-CD620E0BB0D4}">
      <dsp:nvSpPr>
        <dsp:cNvPr id="0" name=""/>
        <dsp:cNvSpPr/>
      </dsp:nvSpPr>
      <dsp:spPr>
        <a:xfrm>
          <a:off x="0" y="0"/>
          <a:ext cx="5181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F88FF82-4AD5-41AC-B407-9E48C5715BC3}">
      <dsp:nvSpPr>
        <dsp:cNvPr id="0" name=""/>
        <dsp:cNvSpPr/>
      </dsp:nvSpPr>
      <dsp:spPr>
        <a:xfrm>
          <a:off x="0" y="0"/>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dirty="0"/>
            <a:t>Structural and pandemic-driven barriers to healthcare access during COVID-19</a:t>
          </a:r>
        </a:p>
      </dsp:txBody>
      <dsp:txXfrm>
        <a:off x="0" y="0"/>
        <a:ext cx="5181600" cy="2175669"/>
      </dsp:txXfrm>
    </dsp:sp>
    <dsp:sp modelId="{9AE2B73C-6458-4ADB-A0EC-20EF60539EDE}">
      <dsp:nvSpPr>
        <dsp:cNvPr id="0" name=""/>
        <dsp:cNvSpPr/>
      </dsp:nvSpPr>
      <dsp:spPr>
        <a:xfrm>
          <a:off x="0" y="2175669"/>
          <a:ext cx="5181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ADF0451-64EF-482F-94E0-50F0EBD38956}">
      <dsp:nvSpPr>
        <dsp:cNvPr id="0" name=""/>
        <dsp:cNvSpPr/>
      </dsp:nvSpPr>
      <dsp:spPr>
        <a:xfrm>
          <a:off x="0" y="2175669"/>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a:t>Ongoing individual and structural barriers in post-pandemic healthcare</a:t>
          </a:r>
          <a:endParaRPr lang="en-CA" sz="2400" kern="1200" dirty="0"/>
        </a:p>
      </dsp:txBody>
      <dsp:txXfrm>
        <a:off x="0" y="2175669"/>
        <a:ext cx="5181600" cy="2175669"/>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C821E1-7532-4396-8CF2-69073C047D13}">
      <dsp:nvSpPr>
        <dsp:cNvPr id="0" name=""/>
        <dsp:cNvSpPr/>
      </dsp:nvSpPr>
      <dsp:spPr>
        <a:xfrm>
          <a:off x="0" y="0"/>
          <a:ext cx="5181600" cy="0"/>
        </a:xfrm>
        <a:prstGeom prst="line">
          <a:avLst/>
        </a:prstGeom>
        <a:solidFill>
          <a:schemeClr val="accent4">
            <a:alpha val="90000"/>
            <a:hueOff val="0"/>
            <a:satOff val="0"/>
            <a:lumOff val="0"/>
            <a:alphaOff val="0"/>
          </a:schemeClr>
        </a:solidFill>
        <a:ln w="12700" cap="flat" cmpd="sng" algn="ctr">
          <a:solidFill>
            <a:schemeClr val="accent4">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F6FC30C-D8B7-4BD6-AE1A-6F296894EB6B}">
      <dsp:nvSpPr>
        <dsp:cNvPr id="0" name=""/>
        <dsp:cNvSpPr/>
      </dsp:nvSpPr>
      <dsp:spPr>
        <a:xfrm>
          <a:off x="0" y="0"/>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dirty="0"/>
            <a:t>Community support and volunteering as coping mechanisms during COVID-19</a:t>
          </a:r>
        </a:p>
      </dsp:txBody>
      <dsp:txXfrm>
        <a:off x="0" y="0"/>
        <a:ext cx="5181600" cy="2175669"/>
      </dsp:txXfrm>
    </dsp:sp>
    <dsp:sp modelId="{827508FD-4B60-4D81-916A-CE5ECA4D90F5}">
      <dsp:nvSpPr>
        <dsp:cNvPr id="0" name=""/>
        <dsp:cNvSpPr/>
      </dsp:nvSpPr>
      <dsp:spPr>
        <a:xfrm>
          <a:off x="0" y="2175669"/>
          <a:ext cx="5181600" cy="0"/>
        </a:xfrm>
        <a:prstGeom prst="line">
          <a:avLst/>
        </a:prstGeom>
        <a:solidFill>
          <a:schemeClr val="accent4">
            <a:alpha val="90000"/>
            <a:hueOff val="0"/>
            <a:satOff val="0"/>
            <a:lumOff val="0"/>
            <a:alphaOff val="-40000"/>
          </a:schemeClr>
        </a:solidFill>
        <a:ln w="12700" cap="flat" cmpd="sng" algn="ctr">
          <a:solidFill>
            <a:schemeClr val="accent4">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55AC0CB-320B-4420-B07D-416981B43993}">
      <dsp:nvSpPr>
        <dsp:cNvPr id="0" name=""/>
        <dsp:cNvSpPr/>
      </dsp:nvSpPr>
      <dsp:spPr>
        <a:xfrm>
          <a:off x="0" y="2175669"/>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a:t>Reconnection and strengthened sense of belonging post-pandemic</a:t>
          </a:r>
          <a:endParaRPr lang="en-CA" sz="2400" kern="1200" dirty="0"/>
        </a:p>
      </dsp:txBody>
      <dsp:txXfrm>
        <a:off x="0" y="2175669"/>
        <a:ext cx="5181600" cy="2175669"/>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652C68-5B83-4770-9616-1C2CDD47336F}">
      <dsp:nvSpPr>
        <dsp:cNvPr id="0" name=""/>
        <dsp:cNvSpPr/>
      </dsp:nvSpPr>
      <dsp:spPr>
        <a:xfrm>
          <a:off x="0" y="0"/>
          <a:ext cx="5181600" cy="0"/>
        </a:xfrm>
        <a:prstGeom prst="line">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02FA4BB-F70A-4F81-B6E4-4FA21EFC378E}">
      <dsp:nvSpPr>
        <dsp:cNvPr id="0" name=""/>
        <dsp:cNvSpPr/>
      </dsp:nvSpPr>
      <dsp:spPr>
        <a:xfrm>
          <a:off x="0" y="0"/>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dirty="0"/>
            <a:t>Pandemic-driven and structural barriers to community support during COVID-19</a:t>
          </a:r>
        </a:p>
      </dsp:txBody>
      <dsp:txXfrm>
        <a:off x="0" y="0"/>
        <a:ext cx="5181600" cy="2175669"/>
      </dsp:txXfrm>
    </dsp:sp>
    <dsp:sp modelId="{5EA063FF-EFA0-4638-8518-771F80829DA6}">
      <dsp:nvSpPr>
        <dsp:cNvPr id="0" name=""/>
        <dsp:cNvSpPr/>
      </dsp:nvSpPr>
      <dsp:spPr>
        <a:xfrm>
          <a:off x="0" y="2175669"/>
          <a:ext cx="5181600" cy="0"/>
        </a:xfrm>
        <a:prstGeom prst="line">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CB7EB1-F4A0-488E-BADD-1C1E3B6D1C31}">
      <dsp:nvSpPr>
        <dsp:cNvPr id="0" name=""/>
        <dsp:cNvSpPr/>
      </dsp:nvSpPr>
      <dsp:spPr>
        <a:xfrm>
          <a:off x="0" y="2175669"/>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a:t>Structural and digital barriers shaping post-pandemic support access</a:t>
          </a:r>
          <a:endParaRPr lang="en-CA" sz="2400" kern="1200" dirty="0"/>
        </a:p>
      </dsp:txBody>
      <dsp:txXfrm>
        <a:off x="0" y="2175669"/>
        <a:ext cx="5181600" cy="2175669"/>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C5D81A-C3D5-4FC6-877E-6E5C6DE38EF8}">
      <dsp:nvSpPr>
        <dsp:cNvPr id="0" name=""/>
        <dsp:cNvSpPr/>
      </dsp:nvSpPr>
      <dsp:spPr>
        <a:xfrm>
          <a:off x="0" y="2124"/>
          <a:ext cx="5181600"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C5BE9A-42FA-40E4-BFD8-F55F14CAFFC9}">
      <dsp:nvSpPr>
        <dsp:cNvPr id="0" name=""/>
        <dsp:cNvSpPr/>
      </dsp:nvSpPr>
      <dsp:spPr>
        <a:xfrm>
          <a:off x="0" y="2124"/>
          <a:ext cx="5181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Isolation and social skill challenges during COVID-19</a:t>
          </a:r>
          <a:endParaRPr lang="en-CA" sz="2200" kern="1200" dirty="0"/>
        </a:p>
      </dsp:txBody>
      <dsp:txXfrm>
        <a:off x="0" y="2124"/>
        <a:ext cx="5181600" cy="1449029"/>
      </dsp:txXfrm>
    </dsp:sp>
    <dsp:sp modelId="{61BB11B4-3438-4661-BA4E-30AE75EFA61E}">
      <dsp:nvSpPr>
        <dsp:cNvPr id="0" name=""/>
        <dsp:cNvSpPr/>
      </dsp:nvSpPr>
      <dsp:spPr>
        <a:xfrm>
          <a:off x="0" y="1451154"/>
          <a:ext cx="5181600"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D215B72-360A-4114-8FAD-2371EC0BBE1A}">
      <dsp:nvSpPr>
        <dsp:cNvPr id="0" name=""/>
        <dsp:cNvSpPr/>
      </dsp:nvSpPr>
      <dsp:spPr>
        <a:xfrm>
          <a:off x="0" y="1451154"/>
          <a:ext cx="5181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CA" sz="2200" kern="1200" dirty="0"/>
            <a:t>Witnessing racism and anti-immigrant sentiments during COVID-19</a:t>
          </a:r>
        </a:p>
      </dsp:txBody>
      <dsp:txXfrm>
        <a:off x="0" y="1451154"/>
        <a:ext cx="5181600" cy="1449029"/>
      </dsp:txXfrm>
    </dsp:sp>
    <dsp:sp modelId="{A8C7FBCB-F79B-4E98-B8F8-675475CA3189}">
      <dsp:nvSpPr>
        <dsp:cNvPr id="0" name=""/>
        <dsp:cNvSpPr/>
      </dsp:nvSpPr>
      <dsp:spPr>
        <a:xfrm>
          <a:off x="0" y="2900183"/>
          <a:ext cx="5181600"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8C06C5-CC71-4C2F-8A82-3B483FC0A505}">
      <dsp:nvSpPr>
        <dsp:cNvPr id="0" name=""/>
        <dsp:cNvSpPr/>
      </dsp:nvSpPr>
      <dsp:spPr>
        <a:xfrm>
          <a:off x="0" y="2900183"/>
          <a:ext cx="5181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CA" sz="2200" kern="1200" dirty="0"/>
            <a:t>Post-pandemic social dynamics shaped by social inequalities</a:t>
          </a:r>
        </a:p>
      </dsp:txBody>
      <dsp:txXfrm>
        <a:off x="0" y="2900183"/>
        <a:ext cx="5181600" cy="14490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110FC1-BB55-4390-9AEA-4E1B92DB3A8C}">
      <dsp:nvSpPr>
        <dsp:cNvPr id="0" name=""/>
        <dsp:cNvSpPr/>
      </dsp:nvSpPr>
      <dsp:spPr>
        <a:xfrm>
          <a:off x="2127" y="0"/>
          <a:ext cx="5417676" cy="4311037"/>
        </a:xfrm>
        <a:prstGeom prst="roundRect">
          <a:avLst>
            <a:gd name="adj" fmla="val 5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8580" rIns="88900" bIns="0" numCol="1" spcCol="1270" anchor="t" anchorCtr="0">
          <a:noAutofit/>
        </a:bodyPr>
        <a:lstStyle/>
        <a:p>
          <a:pPr marL="0" lvl="0" indent="0" algn="r" defTabSz="889000">
            <a:lnSpc>
              <a:spcPct val="90000"/>
            </a:lnSpc>
            <a:spcBef>
              <a:spcPct val="0"/>
            </a:spcBef>
            <a:spcAft>
              <a:spcPct val="35000"/>
            </a:spcAft>
            <a:buNone/>
          </a:pPr>
          <a:r>
            <a:rPr lang="en-CA" sz="2000" b="1" kern="1200" dirty="0"/>
            <a:t>COVID-19</a:t>
          </a:r>
          <a:endParaRPr lang="en-CA" sz="2000" kern="1200" dirty="0"/>
        </a:p>
      </dsp:txBody>
      <dsp:txXfrm rot="16200000">
        <a:off x="-1223630" y="1225757"/>
        <a:ext cx="3535050" cy="1083535"/>
      </dsp:txXfrm>
    </dsp:sp>
    <dsp:sp modelId="{293B28C6-4C90-416F-8B06-3BADFD6DA972}">
      <dsp:nvSpPr>
        <dsp:cNvPr id="0" name=""/>
        <dsp:cNvSpPr/>
      </dsp:nvSpPr>
      <dsp:spPr>
        <a:xfrm>
          <a:off x="1085662" y="0"/>
          <a:ext cx="4036168" cy="431103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1722" rIns="0" bIns="0" numCol="1" spcCol="1270" anchor="t" anchorCtr="0">
          <a:noAutofit/>
        </a:bodyPr>
        <a:lstStyle/>
        <a:p>
          <a:pPr marL="0" lvl="0" indent="0" algn="l" defTabSz="800100">
            <a:lnSpc>
              <a:spcPct val="90000"/>
            </a:lnSpc>
            <a:spcBef>
              <a:spcPct val="0"/>
            </a:spcBef>
            <a:spcAft>
              <a:spcPct val="35000"/>
            </a:spcAft>
            <a:buFont typeface="Arial" panose="020B0604020202020204" pitchFamily="34" charset="0"/>
            <a:buNone/>
          </a:pPr>
          <a:r>
            <a:rPr lang="en-US" sz="1800" kern="1200" dirty="0"/>
            <a:t>Job loss and high-risk, unstable frontline work</a:t>
          </a:r>
          <a:endParaRPr lang="en-CA" sz="1800" kern="1200" dirty="0"/>
        </a:p>
        <a:p>
          <a:pPr marL="0" lvl="0" indent="0" algn="l" defTabSz="800100">
            <a:lnSpc>
              <a:spcPct val="90000"/>
            </a:lnSpc>
            <a:spcBef>
              <a:spcPct val="0"/>
            </a:spcBef>
            <a:spcAft>
              <a:spcPct val="35000"/>
            </a:spcAft>
            <a:buFont typeface="Arial" panose="020B0604020202020204" pitchFamily="34" charset="0"/>
            <a:buNone/>
          </a:pPr>
          <a:r>
            <a:rPr lang="en-US" sz="1800" kern="1200" dirty="0"/>
            <a:t>Increased caregiving and work–family conflict</a:t>
          </a:r>
        </a:p>
        <a:p>
          <a:pPr marL="0" lvl="0" indent="0" algn="l" defTabSz="800100">
            <a:lnSpc>
              <a:spcPct val="90000"/>
            </a:lnSpc>
            <a:spcBef>
              <a:spcPct val="0"/>
            </a:spcBef>
            <a:spcAft>
              <a:spcPct val="35000"/>
            </a:spcAft>
            <a:buFont typeface="Arial" panose="020B0604020202020204" pitchFamily="34" charset="0"/>
            <a:buNone/>
          </a:pPr>
          <a:r>
            <a:rPr lang="en-US" sz="1800" kern="1200" dirty="0"/>
            <a:t>Burnout, isolation, uncertainty, concern for family abroad</a:t>
          </a:r>
        </a:p>
        <a:p>
          <a:pPr marL="0" lvl="0" indent="0" algn="l" defTabSz="800100">
            <a:lnSpc>
              <a:spcPct val="90000"/>
            </a:lnSpc>
            <a:spcBef>
              <a:spcPct val="0"/>
            </a:spcBef>
            <a:spcAft>
              <a:spcPct val="35000"/>
            </a:spcAft>
            <a:buFont typeface="Arial" panose="020B0604020202020204" pitchFamily="34" charset="0"/>
            <a:buNone/>
          </a:pPr>
          <a:r>
            <a:rPr lang="en-US" sz="1800" kern="1200"/>
            <a:t>Limited services and social support; increased gender-based violence</a:t>
          </a:r>
        </a:p>
        <a:p>
          <a:pPr marL="0" lvl="0" indent="0" algn="l" defTabSz="800100">
            <a:lnSpc>
              <a:spcPct val="90000"/>
            </a:lnSpc>
            <a:spcBef>
              <a:spcPct val="0"/>
            </a:spcBef>
            <a:spcAft>
              <a:spcPct val="35000"/>
            </a:spcAft>
            <a:buFont typeface="Arial" panose="020B0604020202020204" pitchFamily="34" charset="0"/>
            <a:buNone/>
          </a:pPr>
          <a:r>
            <a:rPr lang="en-US" sz="1800" kern="1200" dirty="0"/>
            <a:t>Immigration delays and reduced settlement/healthcare access for newcomers</a:t>
          </a:r>
        </a:p>
        <a:p>
          <a:pPr marL="0" lvl="0" indent="0" algn="l" defTabSz="800100">
            <a:lnSpc>
              <a:spcPct val="90000"/>
            </a:lnSpc>
            <a:spcBef>
              <a:spcPct val="0"/>
            </a:spcBef>
            <a:spcAft>
              <a:spcPct val="35000"/>
            </a:spcAft>
            <a:buFont typeface="Arial" panose="020B0604020202020204" pitchFamily="34" charset="0"/>
            <a:buNone/>
          </a:pPr>
          <a:r>
            <a:rPr lang="en-US" sz="1800" kern="1200" dirty="0"/>
            <a:t>Resilience through skill-building, counselling, supports, and virtual connection</a:t>
          </a:r>
        </a:p>
      </dsp:txBody>
      <dsp:txXfrm>
        <a:off x="1085662" y="0"/>
        <a:ext cx="4036168" cy="4311037"/>
      </dsp:txXfrm>
    </dsp:sp>
    <dsp:sp modelId="{073AADAE-1399-421B-9092-53A032250396}">
      <dsp:nvSpPr>
        <dsp:cNvPr id="0" name=""/>
        <dsp:cNvSpPr/>
      </dsp:nvSpPr>
      <dsp:spPr>
        <a:xfrm>
          <a:off x="5609422" y="0"/>
          <a:ext cx="5417676" cy="4311037"/>
        </a:xfrm>
        <a:prstGeom prst="roundRect">
          <a:avLst>
            <a:gd name="adj" fmla="val 5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8580" rIns="88900" bIns="0" numCol="1" spcCol="1270" anchor="t" anchorCtr="0">
          <a:noAutofit/>
        </a:bodyPr>
        <a:lstStyle/>
        <a:p>
          <a:pPr marL="0" lvl="0" indent="0" algn="r" defTabSz="889000">
            <a:lnSpc>
              <a:spcPct val="90000"/>
            </a:lnSpc>
            <a:spcBef>
              <a:spcPct val="0"/>
            </a:spcBef>
            <a:spcAft>
              <a:spcPct val="35000"/>
            </a:spcAft>
            <a:buNone/>
          </a:pPr>
          <a:r>
            <a:rPr lang="en-CA" sz="2000" b="1" kern="1200" dirty="0"/>
            <a:t>Post-Pandemic</a:t>
          </a:r>
          <a:endParaRPr lang="en-CA" sz="2000" kern="1200" dirty="0"/>
        </a:p>
      </dsp:txBody>
      <dsp:txXfrm rot="16200000">
        <a:off x="4383664" y="1225757"/>
        <a:ext cx="3535050" cy="1083535"/>
      </dsp:txXfrm>
    </dsp:sp>
    <dsp:sp modelId="{A79BFD81-E87A-46C2-ADFA-8D5D3BB82236}">
      <dsp:nvSpPr>
        <dsp:cNvPr id="0" name=""/>
        <dsp:cNvSpPr/>
      </dsp:nvSpPr>
      <dsp:spPr>
        <a:xfrm rot="5400000">
          <a:off x="5319851" y="3288034"/>
          <a:ext cx="633318" cy="812651"/>
        </a:xfrm>
        <a:prstGeom prst="flowChartExtract">
          <a:avLst/>
        </a:prstGeom>
        <a:solidFill>
          <a:schemeClr val="lt1">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C87A44-4F1E-4120-BBF0-3EA8479108E5}">
      <dsp:nvSpPr>
        <dsp:cNvPr id="0" name=""/>
        <dsp:cNvSpPr/>
      </dsp:nvSpPr>
      <dsp:spPr>
        <a:xfrm>
          <a:off x="6692957" y="0"/>
          <a:ext cx="4036168" cy="431103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1722" rIns="0" bIns="0" numCol="1" spcCol="1270" anchor="t" anchorCtr="0">
          <a:noAutofit/>
        </a:bodyPr>
        <a:lstStyle/>
        <a:p>
          <a:pPr marL="0" lvl="0" indent="0" algn="l" defTabSz="800100">
            <a:lnSpc>
              <a:spcPct val="90000"/>
            </a:lnSpc>
            <a:spcBef>
              <a:spcPct val="0"/>
            </a:spcBef>
            <a:spcAft>
              <a:spcPct val="35000"/>
            </a:spcAft>
            <a:buNone/>
          </a:pPr>
          <a:r>
            <a:rPr lang="en-US" sz="1800" kern="1200" dirty="0"/>
            <a:t>Ongoing financial strain (inflation, debt)</a:t>
          </a:r>
          <a:endParaRPr lang="en-CA" sz="1800" kern="1200" dirty="0"/>
        </a:p>
        <a:p>
          <a:pPr marL="0" lvl="0" indent="0" algn="l" defTabSz="800100">
            <a:lnSpc>
              <a:spcPct val="90000"/>
            </a:lnSpc>
            <a:spcBef>
              <a:spcPct val="0"/>
            </a:spcBef>
            <a:spcAft>
              <a:spcPct val="35000"/>
            </a:spcAft>
            <a:buNone/>
          </a:pPr>
          <a:r>
            <a:rPr lang="en-US" sz="1800" kern="1200"/>
            <a:t>Long COVID and persistent mental health challenges</a:t>
          </a:r>
        </a:p>
        <a:p>
          <a:pPr marL="0" lvl="0" indent="0" algn="l" defTabSz="800100">
            <a:lnSpc>
              <a:spcPct val="90000"/>
            </a:lnSpc>
            <a:spcBef>
              <a:spcPct val="0"/>
            </a:spcBef>
            <a:spcAft>
              <a:spcPct val="35000"/>
            </a:spcAft>
            <a:buNone/>
          </a:pPr>
          <a:r>
            <a:rPr lang="en-US" sz="1800" kern="1200" dirty="0"/>
            <a:t>Experiences of symptom dismissal in healthcare settings</a:t>
          </a:r>
        </a:p>
        <a:p>
          <a:pPr marL="0" lvl="0" indent="0" algn="l" defTabSz="800100">
            <a:lnSpc>
              <a:spcPct val="90000"/>
            </a:lnSpc>
            <a:spcBef>
              <a:spcPct val="0"/>
            </a:spcBef>
            <a:spcAft>
              <a:spcPct val="35000"/>
            </a:spcAft>
            <a:buNone/>
          </a:pPr>
          <a:r>
            <a:rPr lang="en-US" sz="1800" kern="1200" dirty="0"/>
            <a:t>Ongoing remote work</a:t>
          </a:r>
        </a:p>
      </dsp:txBody>
      <dsp:txXfrm>
        <a:off x="6692957" y="0"/>
        <a:ext cx="4036168" cy="4311037"/>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F1C2A1-4A43-4CD1-AA0C-678D9E07696A}">
      <dsp:nvSpPr>
        <dsp:cNvPr id="0" name=""/>
        <dsp:cNvSpPr/>
      </dsp:nvSpPr>
      <dsp:spPr>
        <a:xfrm>
          <a:off x="0" y="2124"/>
          <a:ext cx="5181600" cy="0"/>
        </a:xfrm>
        <a:prstGeom prst="lin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33A66C-4894-474B-9561-EE8A38CC891A}">
      <dsp:nvSpPr>
        <dsp:cNvPr id="0" name=""/>
        <dsp:cNvSpPr/>
      </dsp:nvSpPr>
      <dsp:spPr>
        <a:xfrm>
          <a:off x="0" y="2124"/>
          <a:ext cx="5181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CA" sz="2900" kern="1200" dirty="0"/>
            <a:t>Travel challenges during COVID-19</a:t>
          </a:r>
        </a:p>
      </dsp:txBody>
      <dsp:txXfrm>
        <a:off x="0" y="2124"/>
        <a:ext cx="5181600" cy="1449029"/>
      </dsp:txXfrm>
    </dsp:sp>
    <dsp:sp modelId="{94D51EA5-E1EC-48D0-BDD2-F37771CCB164}">
      <dsp:nvSpPr>
        <dsp:cNvPr id="0" name=""/>
        <dsp:cNvSpPr/>
      </dsp:nvSpPr>
      <dsp:spPr>
        <a:xfrm>
          <a:off x="0" y="1451154"/>
          <a:ext cx="5181600" cy="0"/>
        </a:xfrm>
        <a:prstGeom prst="lin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5D43A51-ED13-4386-AB10-D09C6FE6F468}">
      <dsp:nvSpPr>
        <dsp:cNvPr id="0" name=""/>
        <dsp:cNvSpPr/>
      </dsp:nvSpPr>
      <dsp:spPr>
        <a:xfrm>
          <a:off x="0" y="1451154"/>
          <a:ext cx="5181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CA" sz="2900" kern="1200"/>
            <a:t>Government supports as economic coping mechanisms</a:t>
          </a:r>
          <a:endParaRPr lang="en-CA" sz="2900" kern="1200" dirty="0"/>
        </a:p>
      </dsp:txBody>
      <dsp:txXfrm>
        <a:off x="0" y="1451154"/>
        <a:ext cx="5181600" cy="1449029"/>
      </dsp:txXfrm>
    </dsp:sp>
    <dsp:sp modelId="{DFB160C6-2299-4DA0-BBBC-3A45CB612433}">
      <dsp:nvSpPr>
        <dsp:cNvPr id="0" name=""/>
        <dsp:cNvSpPr/>
      </dsp:nvSpPr>
      <dsp:spPr>
        <a:xfrm>
          <a:off x="0" y="2900183"/>
          <a:ext cx="5181600" cy="0"/>
        </a:xfrm>
        <a:prstGeom prst="lin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EEC81C-D198-46BC-9159-D6024B1FE678}">
      <dsp:nvSpPr>
        <dsp:cNvPr id="0" name=""/>
        <dsp:cNvSpPr/>
      </dsp:nvSpPr>
      <dsp:spPr>
        <a:xfrm>
          <a:off x="0" y="2900183"/>
          <a:ext cx="5181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CA" sz="2900" kern="1200"/>
            <a:t>Access barriers to government supports</a:t>
          </a:r>
          <a:endParaRPr lang="en-CA" sz="2900" kern="1200" dirty="0"/>
        </a:p>
      </dsp:txBody>
      <dsp:txXfrm>
        <a:off x="0" y="2900183"/>
        <a:ext cx="5181600" cy="1449029"/>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EDE75F-E7F2-4C4E-9424-3CE98759D13B}">
      <dsp:nvSpPr>
        <dsp:cNvPr id="0" name=""/>
        <dsp:cNvSpPr/>
      </dsp:nvSpPr>
      <dsp:spPr>
        <a:xfrm>
          <a:off x="0" y="2124"/>
          <a:ext cx="5181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A53E64-98DA-414A-848B-5EC5FE8D70C0}">
      <dsp:nvSpPr>
        <dsp:cNvPr id="0" name=""/>
        <dsp:cNvSpPr/>
      </dsp:nvSpPr>
      <dsp:spPr>
        <a:xfrm>
          <a:off x="0" y="2124"/>
          <a:ext cx="5181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Foster belonging through community-building and intersectional supports</a:t>
          </a:r>
          <a:endParaRPr lang="en-CA" sz="2400" kern="1200"/>
        </a:p>
      </dsp:txBody>
      <dsp:txXfrm>
        <a:off x="0" y="2124"/>
        <a:ext cx="5181600" cy="1449029"/>
      </dsp:txXfrm>
    </dsp:sp>
    <dsp:sp modelId="{3AE0D564-4703-424E-BE42-39F253F28B65}">
      <dsp:nvSpPr>
        <dsp:cNvPr id="0" name=""/>
        <dsp:cNvSpPr/>
      </dsp:nvSpPr>
      <dsp:spPr>
        <a:xfrm>
          <a:off x="0" y="1451154"/>
          <a:ext cx="5181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E994AC-2960-4079-A7C5-12F5646B54DC}">
      <dsp:nvSpPr>
        <dsp:cNvPr id="0" name=""/>
        <dsp:cNvSpPr/>
      </dsp:nvSpPr>
      <dsp:spPr>
        <a:xfrm>
          <a:off x="0" y="1451154"/>
          <a:ext cx="5181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Strengthen proactive and culturally sensitive outreach</a:t>
          </a:r>
          <a:endParaRPr lang="en-CA" sz="2400" kern="1200" dirty="0"/>
        </a:p>
      </dsp:txBody>
      <dsp:txXfrm>
        <a:off x="0" y="1451154"/>
        <a:ext cx="5181600" cy="1449029"/>
      </dsp:txXfrm>
    </dsp:sp>
    <dsp:sp modelId="{FEA0D58A-3E58-4BA8-ADDB-BF722679985C}">
      <dsp:nvSpPr>
        <dsp:cNvPr id="0" name=""/>
        <dsp:cNvSpPr/>
      </dsp:nvSpPr>
      <dsp:spPr>
        <a:xfrm>
          <a:off x="0" y="2900183"/>
          <a:ext cx="5181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6DC8E32-04F4-47BD-82D0-0BA27A658CD4}">
      <dsp:nvSpPr>
        <dsp:cNvPr id="0" name=""/>
        <dsp:cNvSpPr/>
      </dsp:nvSpPr>
      <dsp:spPr>
        <a:xfrm>
          <a:off x="0" y="2900183"/>
          <a:ext cx="5181600" cy="14490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Provide accessible supports and incentives to encourage community participation</a:t>
          </a:r>
          <a:endParaRPr lang="en-CA" sz="2400" kern="1200" dirty="0"/>
        </a:p>
      </dsp:txBody>
      <dsp:txXfrm>
        <a:off x="0" y="2900183"/>
        <a:ext cx="5181600" cy="1449029"/>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E7B9DB-3BC8-4492-A394-C9A28C748B7D}">
      <dsp:nvSpPr>
        <dsp:cNvPr id="0" name=""/>
        <dsp:cNvSpPr/>
      </dsp:nvSpPr>
      <dsp:spPr>
        <a:xfrm>
          <a:off x="0" y="0"/>
          <a:ext cx="518160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95AAC25-9476-48E3-A133-E784E9F2E545}">
      <dsp:nvSpPr>
        <dsp:cNvPr id="0" name=""/>
        <dsp:cNvSpPr/>
      </dsp:nvSpPr>
      <dsp:spPr>
        <a:xfrm>
          <a:off x="0" y="0"/>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Expand access to targeted education, employment, and financial supports </a:t>
          </a:r>
          <a:endParaRPr lang="en-CA" sz="2400" kern="1200" dirty="0"/>
        </a:p>
      </dsp:txBody>
      <dsp:txXfrm>
        <a:off x="0" y="0"/>
        <a:ext cx="5181600" cy="2175669"/>
      </dsp:txXfrm>
    </dsp:sp>
    <dsp:sp modelId="{9584949F-6C0F-4A8F-A24C-6770FB025349}">
      <dsp:nvSpPr>
        <dsp:cNvPr id="0" name=""/>
        <dsp:cNvSpPr/>
      </dsp:nvSpPr>
      <dsp:spPr>
        <a:xfrm>
          <a:off x="0" y="2175669"/>
          <a:ext cx="5181600" cy="0"/>
        </a:xfrm>
        <a:prstGeom prst="line">
          <a:avLst/>
        </a:prstGeom>
        <a:solidFill>
          <a:schemeClr val="accent5">
            <a:hueOff val="9114327"/>
            <a:satOff val="-4104"/>
            <a:lumOff val="-5097"/>
            <a:alphaOff val="0"/>
          </a:schemeClr>
        </a:solidFill>
        <a:ln w="12700" cap="flat" cmpd="sng" algn="ctr">
          <a:solidFill>
            <a:schemeClr val="accent5">
              <a:hueOff val="9114327"/>
              <a:satOff val="-4104"/>
              <a:lumOff val="-509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C98A7D-82B6-4333-BA26-D596ADB5E646}">
      <dsp:nvSpPr>
        <dsp:cNvPr id="0" name=""/>
        <dsp:cNvSpPr/>
      </dsp:nvSpPr>
      <dsp:spPr>
        <a:xfrm>
          <a:off x="0" y="2175669"/>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Promote economic stability and empowerment </a:t>
          </a:r>
          <a:endParaRPr lang="en-CA" sz="2400" kern="1200" dirty="0"/>
        </a:p>
      </dsp:txBody>
      <dsp:txXfrm>
        <a:off x="0" y="2175669"/>
        <a:ext cx="5181600" cy="2175669"/>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EDEAB4-EA52-44A0-A259-03FCD52C5368}">
      <dsp:nvSpPr>
        <dsp:cNvPr id="0" name=""/>
        <dsp:cNvSpPr/>
      </dsp:nvSpPr>
      <dsp:spPr>
        <a:xfrm>
          <a:off x="0" y="0"/>
          <a:ext cx="5181600"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7B0DFD9-600B-4A60-AF37-433698D84117}">
      <dsp:nvSpPr>
        <dsp:cNvPr id="0" name=""/>
        <dsp:cNvSpPr/>
      </dsp:nvSpPr>
      <dsp:spPr>
        <a:xfrm>
          <a:off x="0" y="0"/>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Deliver affordable, culturally sensitive, and trauma-informed healthcare</a:t>
          </a:r>
          <a:endParaRPr lang="en-CA" sz="2400" kern="1200"/>
        </a:p>
      </dsp:txBody>
      <dsp:txXfrm>
        <a:off x="0" y="0"/>
        <a:ext cx="5181600" cy="2175669"/>
      </dsp:txXfrm>
    </dsp:sp>
    <dsp:sp modelId="{FCFEA7BF-C90F-4F00-8DB5-593F47807848}">
      <dsp:nvSpPr>
        <dsp:cNvPr id="0" name=""/>
        <dsp:cNvSpPr/>
      </dsp:nvSpPr>
      <dsp:spPr>
        <a:xfrm>
          <a:off x="0" y="2175669"/>
          <a:ext cx="5181600"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B78377-821B-4C56-95A7-33DB8DD1B6FC}">
      <dsp:nvSpPr>
        <dsp:cNvPr id="0" name=""/>
        <dsp:cNvSpPr/>
      </dsp:nvSpPr>
      <dsp:spPr>
        <a:xfrm>
          <a:off x="0" y="2175669"/>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Ensure access to both physical and mental healthcare</a:t>
          </a:r>
          <a:endParaRPr lang="en-CA" sz="2400" kern="1200" dirty="0"/>
        </a:p>
      </dsp:txBody>
      <dsp:txXfrm>
        <a:off x="0" y="2175669"/>
        <a:ext cx="5181600" cy="2175669"/>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F44C1D-030B-4F1E-B1D8-201595E83D75}">
      <dsp:nvSpPr>
        <dsp:cNvPr id="0" name=""/>
        <dsp:cNvSpPr/>
      </dsp:nvSpPr>
      <dsp:spPr>
        <a:xfrm>
          <a:off x="0" y="0"/>
          <a:ext cx="5181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6B2F70-1354-4321-A49C-92D3B0643B0C}">
      <dsp:nvSpPr>
        <dsp:cNvPr id="0" name=""/>
        <dsp:cNvSpPr/>
      </dsp:nvSpPr>
      <dsp:spPr>
        <a:xfrm>
          <a:off x="0" y="0"/>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a:t>Expand eligibility for crisis-related financial supports  </a:t>
          </a:r>
          <a:endParaRPr lang="en-CA" sz="2400" kern="1200"/>
        </a:p>
      </dsp:txBody>
      <dsp:txXfrm>
        <a:off x="0" y="0"/>
        <a:ext cx="5181600" cy="2175669"/>
      </dsp:txXfrm>
    </dsp:sp>
    <dsp:sp modelId="{B2711563-156A-4ACE-A4F6-B544512C4F49}">
      <dsp:nvSpPr>
        <dsp:cNvPr id="0" name=""/>
        <dsp:cNvSpPr/>
      </dsp:nvSpPr>
      <dsp:spPr>
        <a:xfrm>
          <a:off x="0" y="2175669"/>
          <a:ext cx="5181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E589FD-C87E-492B-8495-F8A766CF7501}">
      <dsp:nvSpPr>
        <dsp:cNvPr id="0" name=""/>
        <dsp:cNvSpPr/>
      </dsp:nvSpPr>
      <dsp:spPr>
        <a:xfrm>
          <a:off x="0" y="2175669"/>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Strengthen government’s preparedness and crisis response  </a:t>
          </a:r>
          <a:endParaRPr lang="en-CA" sz="2400" kern="1200" dirty="0"/>
        </a:p>
      </dsp:txBody>
      <dsp:txXfrm>
        <a:off x="0" y="2175669"/>
        <a:ext cx="5181600" cy="2175669"/>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2F76D9-6B7F-460D-8764-DDDEDEF887F0}">
      <dsp:nvSpPr>
        <dsp:cNvPr id="0" name=""/>
        <dsp:cNvSpPr/>
      </dsp:nvSpPr>
      <dsp:spPr>
        <a:xfrm>
          <a:off x="0" y="2243"/>
          <a:ext cx="10653579"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1C02EE-94E9-4444-B333-CDEBBD7854BD}">
      <dsp:nvSpPr>
        <dsp:cNvPr id="0" name=""/>
        <dsp:cNvSpPr/>
      </dsp:nvSpPr>
      <dsp:spPr>
        <a:xfrm>
          <a:off x="0" y="2243"/>
          <a:ext cx="10653579" cy="1529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Font typeface="Arial" panose="020B0604020202020204" pitchFamily="34" charset="0"/>
            <a:buNone/>
          </a:pPr>
          <a:r>
            <a:rPr lang="en-US" sz="2800" b="1" kern="1200" dirty="0"/>
            <a:t>Challenges during &amp; after COVID-19:</a:t>
          </a:r>
          <a:r>
            <a:rPr lang="en-US" sz="2800" kern="1200" dirty="0"/>
            <a:t> mental health, caregiving, finances, access to supports</a:t>
          </a:r>
        </a:p>
      </dsp:txBody>
      <dsp:txXfrm>
        <a:off x="0" y="2243"/>
        <a:ext cx="10653579" cy="1529780"/>
      </dsp:txXfrm>
    </dsp:sp>
    <dsp:sp modelId="{A5BAD160-5FF6-41E9-843F-0D3002EDC80B}">
      <dsp:nvSpPr>
        <dsp:cNvPr id="0" name=""/>
        <dsp:cNvSpPr/>
      </dsp:nvSpPr>
      <dsp:spPr>
        <a:xfrm>
          <a:off x="0" y="1532023"/>
          <a:ext cx="10653579" cy="0"/>
        </a:xfrm>
        <a:prstGeom prst="line">
          <a:avLst/>
        </a:prstGeom>
        <a:solidFill>
          <a:schemeClr val="accent5">
            <a:hueOff val="4557164"/>
            <a:satOff val="-2052"/>
            <a:lumOff val="-2548"/>
            <a:alphaOff val="0"/>
          </a:schemeClr>
        </a:solidFill>
        <a:ln w="12700" cap="flat" cmpd="sng" algn="ctr">
          <a:solidFill>
            <a:schemeClr val="accent5">
              <a:hueOff val="4557164"/>
              <a:satOff val="-2052"/>
              <a:lumOff val="-254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64B693-E4F5-446E-A213-18BD4AFD4CDA}">
      <dsp:nvSpPr>
        <dsp:cNvPr id="0" name=""/>
        <dsp:cNvSpPr/>
      </dsp:nvSpPr>
      <dsp:spPr>
        <a:xfrm>
          <a:off x="0" y="1532023"/>
          <a:ext cx="10653579" cy="1529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a:t>Coping strategies:</a:t>
          </a:r>
          <a:r>
            <a:rPr lang="en-US" sz="2800" kern="1200"/>
            <a:t> resilience, personal strategies, family &amp; community support</a:t>
          </a:r>
        </a:p>
      </dsp:txBody>
      <dsp:txXfrm>
        <a:off x="0" y="1532023"/>
        <a:ext cx="10653579" cy="1529780"/>
      </dsp:txXfrm>
    </dsp:sp>
    <dsp:sp modelId="{53CA0CD1-E0E8-414D-B7C1-6044BD148BC0}">
      <dsp:nvSpPr>
        <dsp:cNvPr id="0" name=""/>
        <dsp:cNvSpPr/>
      </dsp:nvSpPr>
      <dsp:spPr>
        <a:xfrm>
          <a:off x="0" y="3061804"/>
          <a:ext cx="10653579" cy="0"/>
        </a:xfrm>
        <a:prstGeom prst="line">
          <a:avLst/>
        </a:prstGeom>
        <a:solidFill>
          <a:schemeClr val="accent5">
            <a:hueOff val="9114327"/>
            <a:satOff val="-4104"/>
            <a:lumOff val="-5097"/>
            <a:alphaOff val="0"/>
          </a:schemeClr>
        </a:solidFill>
        <a:ln w="12700" cap="flat" cmpd="sng" algn="ctr">
          <a:solidFill>
            <a:schemeClr val="accent5">
              <a:hueOff val="9114327"/>
              <a:satOff val="-4104"/>
              <a:lumOff val="-509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AE06B6-2F3F-4DE6-94BE-456559A4E38A}">
      <dsp:nvSpPr>
        <dsp:cNvPr id="0" name=""/>
        <dsp:cNvSpPr/>
      </dsp:nvSpPr>
      <dsp:spPr>
        <a:xfrm>
          <a:off x="0" y="3061804"/>
          <a:ext cx="10653579" cy="1529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CA" sz="2800" b="1" kern="1200" dirty="0"/>
            <a:t>Research &amp; action needs:</a:t>
          </a:r>
          <a:r>
            <a:rPr lang="en-CA" sz="2800" kern="1200" dirty="0"/>
            <a:t> explore diverse immigrant women groups’ post-pandemic needs; document current support programs</a:t>
          </a:r>
        </a:p>
      </dsp:txBody>
      <dsp:txXfrm>
        <a:off x="0" y="3061804"/>
        <a:ext cx="10653579" cy="15297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7A6DB4-DDB3-4C58-85E3-4A4F532BCDC2}">
      <dsp:nvSpPr>
        <dsp:cNvPr id="0" name=""/>
        <dsp:cNvSpPr/>
      </dsp:nvSpPr>
      <dsp:spPr>
        <a:xfrm>
          <a:off x="0" y="0"/>
          <a:ext cx="1065357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9946346-57C1-477B-AA3C-53552D0838B7}">
      <dsp:nvSpPr>
        <dsp:cNvPr id="0" name=""/>
        <dsp:cNvSpPr/>
      </dsp:nvSpPr>
      <dsp:spPr>
        <a:xfrm>
          <a:off x="0" y="0"/>
          <a:ext cx="10653579" cy="1223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a:t>Family Conflict Prevention Program (Calgary, AB):</a:t>
          </a:r>
          <a:r>
            <a:rPr lang="en-US" sz="2000" kern="1200"/>
            <a:t> Improves access to services, promotes healthy family relationships.</a:t>
          </a:r>
          <a:endParaRPr lang="en-CA" sz="2000" kern="1200"/>
        </a:p>
      </dsp:txBody>
      <dsp:txXfrm>
        <a:off x="0" y="0"/>
        <a:ext cx="10653579" cy="1223164"/>
      </dsp:txXfrm>
    </dsp:sp>
    <dsp:sp modelId="{580B0F5E-0871-4314-9B1B-C2B5D5899810}">
      <dsp:nvSpPr>
        <dsp:cNvPr id="0" name=""/>
        <dsp:cNvSpPr/>
      </dsp:nvSpPr>
      <dsp:spPr>
        <a:xfrm>
          <a:off x="0" y="1223164"/>
          <a:ext cx="1065357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ECADC7-DB12-4D3C-89C9-871E2E48A852}">
      <dsp:nvSpPr>
        <dsp:cNvPr id="0" name=""/>
        <dsp:cNvSpPr/>
      </dsp:nvSpPr>
      <dsp:spPr>
        <a:xfrm>
          <a:off x="0" y="1223164"/>
          <a:ext cx="10653579" cy="1223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MIRRORS - A Reflection of Immigrant Women Building Healthy Relationships (Winnipeg, MB):</a:t>
          </a:r>
          <a:r>
            <a:rPr lang="en-US" sz="2000" kern="1200" dirty="0"/>
            <a:t> Supports women affected by gender-based or family violence; builds resilience and community.</a:t>
          </a:r>
          <a:endParaRPr lang="en-CA" sz="2000" kern="1200" dirty="0"/>
        </a:p>
      </dsp:txBody>
      <dsp:txXfrm>
        <a:off x="0" y="1223164"/>
        <a:ext cx="10653579" cy="1223164"/>
      </dsp:txXfrm>
    </dsp:sp>
    <dsp:sp modelId="{E1F59356-2FDA-495B-A492-8899C3BB166B}">
      <dsp:nvSpPr>
        <dsp:cNvPr id="0" name=""/>
        <dsp:cNvSpPr/>
      </dsp:nvSpPr>
      <dsp:spPr>
        <a:xfrm>
          <a:off x="0" y="2446328"/>
          <a:ext cx="1065357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7018D91-594C-4C18-8F0A-890692CD7A07}">
      <dsp:nvSpPr>
        <dsp:cNvPr id="0" name=""/>
        <dsp:cNvSpPr/>
      </dsp:nvSpPr>
      <dsp:spPr>
        <a:xfrm>
          <a:off x="0" y="2446328"/>
          <a:ext cx="10653579" cy="1223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Make It! Social Entrepreneurship for Newcomer Women (Vancouver, BC):</a:t>
          </a:r>
          <a:r>
            <a:rPr lang="en-US" sz="2000" kern="1200" dirty="0"/>
            <a:t> Supports women to develop language, vocational, and business skills; promotes social inclusion.</a:t>
          </a:r>
          <a:endParaRPr lang="en-CA" sz="2000" kern="1200" dirty="0"/>
        </a:p>
      </dsp:txBody>
      <dsp:txXfrm>
        <a:off x="0" y="2446328"/>
        <a:ext cx="10653579" cy="1223164"/>
      </dsp:txXfrm>
    </dsp:sp>
    <dsp:sp modelId="{1593374D-6DA9-47E3-BFF1-61BB92F82523}">
      <dsp:nvSpPr>
        <dsp:cNvPr id="0" name=""/>
        <dsp:cNvSpPr/>
      </dsp:nvSpPr>
      <dsp:spPr>
        <a:xfrm>
          <a:off x="0" y="3669493"/>
          <a:ext cx="1065357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FC9A2B-A48B-4867-A0DE-6983CB0D7E60}">
      <dsp:nvSpPr>
        <dsp:cNvPr id="0" name=""/>
        <dsp:cNvSpPr/>
      </dsp:nvSpPr>
      <dsp:spPr>
        <a:xfrm>
          <a:off x="0" y="3669493"/>
          <a:ext cx="10653579" cy="12231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kern="1200" dirty="0"/>
            <a:t>Paving the Way for Immigrant and Racialized Women Project (Mississauga, ON):</a:t>
          </a:r>
          <a:r>
            <a:rPr lang="en-US" sz="2000" kern="1200" dirty="0"/>
            <a:t> Advances economic security through workplace DEIA initiatives.</a:t>
          </a:r>
          <a:endParaRPr lang="en-CA" sz="2000" kern="1200" dirty="0"/>
        </a:p>
      </dsp:txBody>
      <dsp:txXfrm>
        <a:off x="0" y="3669493"/>
        <a:ext cx="10653579" cy="122316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85FF60-D9C2-460B-A4F7-8EDCF9B5E797}">
      <dsp:nvSpPr>
        <dsp:cNvPr id="0" name=""/>
        <dsp:cNvSpPr/>
      </dsp:nvSpPr>
      <dsp:spPr>
        <a:xfrm rot="5400000">
          <a:off x="6348098" y="-2288670"/>
          <a:ext cx="1792669" cy="6818290"/>
        </a:xfrm>
        <a:prstGeom prst="round2SameRect">
          <a:avLst/>
        </a:prstGeom>
        <a:solidFill>
          <a:schemeClr val="lt1">
            <a:alpha val="90000"/>
            <a:tint val="40000"/>
            <a:hueOff val="0"/>
            <a:satOff val="0"/>
            <a:lumOff val="0"/>
            <a:alphaOff val="0"/>
          </a:schemeClr>
        </a:solidFill>
        <a:ln w="12700" cap="flat" cmpd="sng" algn="ctr">
          <a:solidFill>
            <a:schemeClr val="accent6">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t>Pandemic impacts</a:t>
          </a:r>
          <a:endParaRPr lang="en-CA" sz="2400" kern="1200" dirty="0"/>
        </a:p>
        <a:p>
          <a:pPr marL="228600" lvl="1" indent="-228600" algn="l" defTabSz="1066800">
            <a:lnSpc>
              <a:spcPct val="90000"/>
            </a:lnSpc>
            <a:spcBef>
              <a:spcPct val="0"/>
            </a:spcBef>
            <a:spcAft>
              <a:spcPct val="15000"/>
            </a:spcAft>
            <a:buChar char="•"/>
          </a:pPr>
          <a:r>
            <a:rPr lang="en-US" sz="2400" kern="1200" dirty="0"/>
            <a:t>Coping strategies</a:t>
          </a:r>
          <a:endParaRPr lang="en-CA" sz="2400" kern="1200" dirty="0"/>
        </a:p>
        <a:p>
          <a:pPr marL="228600" lvl="1" indent="-228600" algn="l" defTabSz="1066800">
            <a:lnSpc>
              <a:spcPct val="90000"/>
            </a:lnSpc>
            <a:spcBef>
              <a:spcPct val="0"/>
            </a:spcBef>
            <a:spcAft>
              <a:spcPct val="15000"/>
            </a:spcAft>
            <a:buChar char="•"/>
          </a:pPr>
          <a:r>
            <a:rPr lang="en-US" sz="2400" kern="1200" dirty="0"/>
            <a:t>Support systems accessed</a:t>
          </a:r>
          <a:endParaRPr lang="en-CA" sz="2400" kern="1200" dirty="0"/>
        </a:p>
      </dsp:txBody>
      <dsp:txXfrm rot="-5400000">
        <a:off x="3835288" y="311651"/>
        <a:ext cx="6730779" cy="1617647"/>
      </dsp:txXfrm>
    </dsp:sp>
    <dsp:sp modelId="{6C400105-056C-4C95-9FCD-834A50EC8725}">
      <dsp:nvSpPr>
        <dsp:cNvPr id="0" name=""/>
        <dsp:cNvSpPr/>
      </dsp:nvSpPr>
      <dsp:spPr>
        <a:xfrm>
          <a:off x="0" y="56"/>
          <a:ext cx="3835288" cy="2240836"/>
        </a:xfrm>
        <a:prstGeom prst="round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b="1" kern="1200" dirty="0"/>
            <a:t>Study 1:</a:t>
          </a:r>
          <a:r>
            <a:rPr lang="en-US" sz="2800" kern="1200" dirty="0"/>
            <a:t> Lived experiences during COVID-19</a:t>
          </a:r>
          <a:endParaRPr lang="en-CA" sz="2800" kern="1200" dirty="0"/>
        </a:p>
      </dsp:txBody>
      <dsp:txXfrm>
        <a:off x="109389" y="109445"/>
        <a:ext cx="3616510" cy="2022058"/>
      </dsp:txXfrm>
    </dsp:sp>
    <dsp:sp modelId="{5E1C01D6-3D87-4C68-86D1-4EB7EA102CF8}">
      <dsp:nvSpPr>
        <dsp:cNvPr id="0" name=""/>
        <dsp:cNvSpPr/>
      </dsp:nvSpPr>
      <dsp:spPr>
        <a:xfrm rot="5400000">
          <a:off x="6348098" y="64208"/>
          <a:ext cx="1792669" cy="6818290"/>
        </a:xfrm>
        <a:prstGeom prst="round2SameRect">
          <a:avLst/>
        </a:prstGeom>
        <a:solidFill>
          <a:schemeClr val="lt1">
            <a:alpha val="90000"/>
            <a:tint val="40000"/>
            <a:hueOff val="0"/>
            <a:satOff val="0"/>
            <a:lumOff val="0"/>
            <a:alphaOff val="0"/>
          </a:schemeClr>
        </a:solidFill>
        <a:ln w="12700" cap="flat" cmpd="sng" algn="ctr">
          <a:solidFill>
            <a:schemeClr val="accent6">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a:lnSpc>
              <a:spcPct val="90000"/>
            </a:lnSpc>
            <a:spcBef>
              <a:spcPct val="0"/>
            </a:spcBef>
            <a:spcAft>
              <a:spcPct val="15000"/>
            </a:spcAft>
            <a:buChar char="•"/>
          </a:pPr>
          <a:r>
            <a:rPr lang="en-US" sz="2400" kern="1200"/>
            <a:t>Short- and long-term life changes</a:t>
          </a:r>
          <a:endParaRPr lang="en-CA" sz="2400" kern="1200"/>
        </a:p>
        <a:p>
          <a:pPr marL="228600" lvl="1" indent="-228600" algn="l" defTabSz="1066800">
            <a:lnSpc>
              <a:spcPct val="90000"/>
            </a:lnSpc>
            <a:spcBef>
              <a:spcPct val="0"/>
            </a:spcBef>
            <a:spcAft>
              <a:spcPct val="15000"/>
            </a:spcAft>
            <a:buChar char="•"/>
          </a:pPr>
          <a:r>
            <a:rPr lang="en-US" sz="2400" kern="1200" dirty="0"/>
            <a:t>Recovery processes and ongoing challenges</a:t>
          </a:r>
          <a:endParaRPr lang="en-CA" sz="2400" kern="1200" dirty="0"/>
        </a:p>
      </dsp:txBody>
      <dsp:txXfrm rot="-5400000">
        <a:off x="3835288" y="2664530"/>
        <a:ext cx="6730779" cy="1617647"/>
      </dsp:txXfrm>
    </dsp:sp>
    <dsp:sp modelId="{2DE43D57-D91C-4B29-B27D-243AE35A8381}">
      <dsp:nvSpPr>
        <dsp:cNvPr id="0" name=""/>
        <dsp:cNvSpPr/>
      </dsp:nvSpPr>
      <dsp:spPr>
        <a:xfrm>
          <a:off x="0" y="2352934"/>
          <a:ext cx="3835288" cy="2240836"/>
        </a:xfrm>
        <a:prstGeom prst="roundRect">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b="1" kern="1200"/>
            <a:t>Study 2:</a:t>
          </a:r>
          <a:r>
            <a:rPr lang="en-US" sz="2800" kern="1200"/>
            <a:t> Post-pandemic transitions and recovery</a:t>
          </a:r>
          <a:endParaRPr lang="en-CA" sz="2800" kern="1200"/>
        </a:p>
      </dsp:txBody>
      <dsp:txXfrm>
        <a:off x="109389" y="2462323"/>
        <a:ext cx="3616510" cy="202205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ADD13F-066C-49A5-BC8F-3831BDD5D2D6}">
      <dsp:nvSpPr>
        <dsp:cNvPr id="0" name=""/>
        <dsp:cNvSpPr/>
      </dsp:nvSpPr>
      <dsp:spPr>
        <a:xfrm>
          <a:off x="3329" y="203469"/>
          <a:ext cx="3246012" cy="777600"/>
        </a:xfrm>
        <a:prstGeom prst="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sz="2700" b="1" kern="1200"/>
            <a:t>Recruitment:</a:t>
          </a:r>
          <a:endParaRPr lang="en-CA" sz="2700" kern="1200"/>
        </a:p>
      </dsp:txBody>
      <dsp:txXfrm>
        <a:off x="3329" y="203469"/>
        <a:ext cx="3246012" cy="777600"/>
      </dsp:txXfrm>
    </dsp:sp>
    <dsp:sp modelId="{4E218755-0272-40FA-AD6C-A5761994196E}">
      <dsp:nvSpPr>
        <dsp:cNvPr id="0" name=""/>
        <dsp:cNvSpPr/>
      </dsp:nvSpPr>
      <dsp:spPr>
        <a:xfrm>
          <a:off x="3329" y="981069"/>
          <a:ext cx="3246012" cy="3409289"/>
        </a:xfrm>
        <a:prstGeom prst="rect">
          <a:avLst/>
        </a:prstGeom>
        <a:solidFill>
          <a:schemeClr val="lt1">
            <a:alpha val="90000"/>
            <a:tint val="40000"/>
            <a:hueOff val="0"/>
            <a:satOff val="0"/>
            <a:lumOff val="0"/>
            <a:alphaOff val="0"/>
          </a:schemeClr>
        </a:solidFill>
        <a:ln w="12700" cap="flat" cmpd="sng" algn="ctr">
          <a:solidFill>
            <a:schemeClr val="accent5">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a:t>Partnered with Local Immigration Partnerships (LIPs) and immigrant-serving agencies across Canada</a:t>
          </a:r>
          <a:endParaRPr lang="en-CA" sz="2700" kern="1200" dirty="0"/>
        </a:p>
      </dsp:txBody>
      <dsp:txXfrm>
        <a:off x="3329" y="981069"/>
        <a:ext cx="3246012" cy="3409289"/>
      </dsp:txXfrm>
    </dsp:sp>
    <dsp:sp modelId="{E20F27FB-1AE8-46D5-A185-A42B20564B09}">
      <dsp:nvSpPr>
        <dsp:cNvPr id="0" name=""/>
        <dsp:cNvSpPr/>
      </dsp:nvSpPr>
      <dsp:spPr>
        <a:xfrm>
          <a:off x="3703783" y="203469"/>
          <a:ext cx="3246012" cy="777600"/>
        </a:xfrm>
        <a:prstGeom prst="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US" sz="2700" b="1" kern="1200" dirty="0"/>
            <a:t>Data Collection:</a:t>
          </a:r>
          <a:endParaRPr lang="en-CA" sz="2700" kern="1200" dirty="0"/>
        </a:p>
      </dsp:txBody>
      <dsp:txXfrm>
        <a:off x="3703783" y="203469"/>
        <a:ext cx="3246012" cy="777600"/>
      </dsp:txXfrm>
    </dsp:sp>
    <dsp:sp modelId="{FFFC8C21-6667-4AAC-A56B-26E765EA1168}">
      <dsp:nvSpPr>
        <dsp:cNvPr id="0" name=""/>
        <dsp:cNvSpPr/>
      </dsp:nvSpPr>
      <dsp:spPr>
        <a:xfrm>
          <a:off x="3703783" y="981069"/>
          <a:ext cx="3246012" cy="3409289"/>
        </a:xfrm>
        <a:prstGeom prst="rect">
          <a:avLst/>
        </a:prstGeom>
        <a:solidFill>
          <a:schemeClr val="lt1">
            <a:alpha val="90000"/>
            <a:tint val="40000"/>
            <a:hueOff val="0"/>
            <a:satOff val="0"/>
            <a:lumOff val="0"/>
            <a:alphaOff val="0"/>
          </a:schemeClr>
        </a:solidFill>
        <a:ln w="12700" cap="flat" cmpd="sng" algn="ctr">
          <a:solidFill>
            <a:schemeClr val="accent5">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a:t>Semi-structured interviews (via Zoom)</a:t>
          </a:r>
          <a:endParaRPr lang="en-CA" sz="2700" kern="1200" dirty="0"/>
        </a:p>
        <a:p>
          <a:pPr marL="228600" lvl="1" indent="-228600" algn="l" defTabSz="1200150">
            <a:lnSpc>
              <a:spcPct val="90000"/>
            </a:lnSpc>
            <a:spcBef>
              <a:spcPct val="0"/>
            </a:spcBef>
            <a:spcAft>
              <a:spcPct val="15000"/>
            </a:spcAft>
            <a:buChar char="•"/>
          </a:pPr>
          <a:r>
            <a:rPr lang="en-CA" sz="2700" kern="1200" dirty="0"/>
            <a:t>~1 to 1.5 hours per interview</a:t>
          </a:r>
        </a:p>
      </dsp:txBody>
      <dsp:txXfrm>
        <a:off x="3703783" y="981069"/>
        <a:ext cx="3246012" cy="3409289"/>
      </dsp:txXfrm>
    </dsp:sp>
    <dsp:sp modelId="{35E938D6-A8FD-4F44-B51D-1076FD34D210}">
      <dsp:nvSpPr>
        <dsp:cNvPr id="0" name=""/>
        <dsp:cNvSpPr/>
      </dsp:nvSpPr>
      <dsp:spPr>
        <a:xfrm>
          <a:off x="7404237" y="203469"/>
          <a:ext cx="3246012" cy="777600"/>
        </a:xfrm>
        <a:prstGeom prst="rect">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marL="0" lvl="0" indent="0" algn="ctr" defTabSz="1200150">
            <a:lnSpc>
              <a:spcPct val="90000"/>
            </a:lnSpc>
            <a:spcBef>
              <a:spcPct val="0"/>
            </a:spcBef>
            <a:spcAft>
              <a:spcPct val="35000"/>
            </a:spcAft>
            <a:buNone/>
          </a:pPr>
          <a:r>
            <a:rPr lang="en-CA" sz="2700" b="1" kern="1200" dirty="0"/>
            <a:t>Data Analysis:</a:t>
          </a:r>
        </a:p>
      </dsp:txBody>
      <dsp:txXfrm>
        <a:off x="7404237" y="203469"/>
        <a:ext cx="3246012" cy="777600"/>
      </dsp:txXfrm>
    </dsp:sp>
    <dsp:sp modelId="{964A24C2-E775-42BE-9BA7-D0011387870C}">
      <dsp:nvSpPr>
        <dsp:cNvPr id="0" name=""/>
        <dsp:cNvSpPr/>
      </dsp:nvSpPr>
      <dsp:spPr>
        <a:xfrm>
          <a:off x="7404237" y="981069"/>
          <a:ext cx="3246012" cy="3409289"/>
        </a:xfrm>
        <a:prstGeom prst="rect">
          <a:avLst/>
        </a:prstGeom>
        <a:solidFill>
          <a:schemeClr val="lt1">
            <a:alpha val="90000"/>
            <a:tint val="40000"/>
            <a:hueOff val="0"/>
            <a:satOff val="0"/>
            <a:lumOff val="0"/>
            <a:alphaOff val="0"/>
          </a:schemeClr>
        </a:solidFill>
        <a:ln w="12700" cap="flat" cmpd="sng" algn="ctr">
          <a:solidFill>
            <a:schemeClr val="accent5">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a:t>Data analyzed using </a:t>
          </a:r>
          <a:r>
            <a:rPr lang="en-US" sz="2700" b="1" i="0" kern="1200"/>
            <a:t>reflexive thematic analysis</a:t>
          </a:r>
          <a:endParaRPr lang="en-CA" sz="2700" kern="1200" dirty="0"/>
        </a:p>
      </dsp:txBody>
      <dsp:txXfrm>
        <a:off x="7404237" y="981069"/>
        <a:ext cx="3246012" cy="340928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3C091A-425F-4313-B3BD-EA05BD9E958E}">
      <dsp:nvSpPr>
        <dsp:cNvPr id="0" name=""/>
        <dsp:cNvSpPr/>
      </dsp:nvSpPr>
      <dsp:spPr>
        <a:xfrm>
          <a:off x="5331" y="0"/>
          <a:ext cx="5129115" cy="4593828"/>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Study 1 (N = 18)</a:t>
          </a:r>
          <a:endParaRPr lang="en-CA" sz="2000" kern="1200" dirty="0"/>
        </a:p>
      </dsp:txBody>
      <dsp:txXfrm>
        <a:off x="5331" y="0"/>
        <a:ext cx="5129115" cy="1378148"/>
      </dsp:txXfrm>
    </dsp:sp>
    <dsp:sp modelId="{7C3FA5A9-5C83-4DF0-9C33-320EE36AE1BA}">
      <dsp:nvSpPr>
        <dsp:cNvPr id="0" name=""/>
        <dsp:cNvSpPr/>
      </dsp:nvSpPr>
      <dsp:spPr>
        <a:xfrm>
          <a:off x="518243" y="1378260"/>
          <a:ext cx="4103292" cy="669222"/>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en-US" sz="1800" b="0" kern="1200" dirty="0"/>
            <a:t>Ages</a:t>
          </a:r>
          <a:r>
            <a:rPr lang="en-US" sz="1800" b="1" kern="1200" dirty="0"/>
            <a:t> </a:t>
          </a:r>
          <a:r>
            <a:rPr lang="en-US" sz="1800" kern="1200" dirty="0"/>
            <a:t>24–54 (Avg. 38); 50% in Ontario</a:t>
          </a:r>
        </a:p>
      </dsp:txBody>
      <dsp:txXfrm>
        <a:off x="537844" y="1397861"/>
        <a:ext cx="4064090" cy="630020"/>
      </dsp:txXfrm>
    </dsp:sp>
    <dsp:sp modelId="{484C4D97-5873-47D9-B815-BFF0950B9D51}">
      <dsp:nvSpPr>
        <dsp:cNvPr id="0" name=""/>
        <dsp:cNvSpPr/>
      </dsp:nvSpPr>
      <dsp:spPr>
        <a:xfrm>
          <a:off x="518243" y="2150440"/>
          <a:ext cx="4103292" cy="669222"/>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en-US" sz="1800" kern="1200" dirty="0"/>
            <a:t>50% married; 72% with children</a:t>
          </a:r>
        </a:p>
      </dsp:txBody>
      <dsp:txXfrm>
        <a:off x="537844" y="2170041"/>
        <a:ext cx="4064090" cy="630020"/>
      </dsp:txXfrm>
    </dsp:sp>
    <dsp:sp modelId="{295267CF-085E-4C01-B92E-79D322F78A80}">
      <dsp:nvSpPr>
        <dsp:cNvPr id="0" name=""/>
        <dsp:cNvSpPr/>
      </dsp:nvSpPr>
      <dsp:spPr>
        <a:xfrm>
          <a:off x="518243" y="2922621"/>
          <a:ext cx="4103292" cy="669222"/>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en-US" sz="1800" kern="1200" dirty="0"/>
            <a:t>Arab (22%), Chinese (22%), Latin American (17%), South Asian (17%)</a:t>
          </a:r>
        </a:p>
      </dsp:txBody>
      <dsp:txXfrm>
        <a:off x="537844" y="2942222"/>
        <a:ext cx="4064090" cy="630020"/>
      </dsp:txXfrm>
    </dsp:sp>
    <dsp:sp modelId="{2CDF8F58-2049-4C4D-AA71-9722457A04B5}">
      <dsp:nvSpPr>
        <dsp:cNvPr id="0" name=""/>
        <dsp:cNvSpPr/>
      </dsp:nvSpPr>
      <dsp:spPr>
        <a:xfrm>
          <a:off x="518243" y="3694801"/>
          <a:ext cx="4103292" cy="669222"/>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en-US" sz="1800" kern="1200" dirty="0"/>
            <a:t>39% Bachelor’s degree; 56% employed full-time</a:t>
          </a:r>
        </a:p>
      </dsp:txBody>
      <dsp:txXfrm>
        <a:off x="537844" y="3714402"/>
        <a:ext cx="4064090" cy="630020"/>
      </dsp:txXfrm>
    </dsp:sp>
    <dsp:sp modelId="{23B4486C-2BA6-412F-88C5-E0B2591696AF}">
      <dsp:nvSpPr>
        <dsp:cNvPr id="0" name=""/>
        <dsp:cNvSpPr/>
      </dsp:nvSpPr>
      <dsp:spPr>
        <a:xfrm>
          <a:off x="5519131" y="0"/>
          <a:ext cx="5129115" cy="4593828"/>
        </a:xfrm>
        <a:prstGeom prst="roundRect">
          <a:avLst>
            <a:gd name="adj" fmla="val 10000"/>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Study 2 (N = 20)</a:t>
          </a:r>
          <a:endParaRPr lang="en-US" sz="2000" kern="1200" dirty="0"/>
        </a:p>
      </dsp:txBody>
      <dsp:txXfrm>
        <a:off x="5519131" y="0"/>
        <a:ext cx="5129115" cy="1378148"/>
      </dsp:txXfrm>
    </dsp:sp>
    <dsp:sp modelId="{876B9BC4-32F9-44D5-AC79-4A4109E8248E}">
      <dsp:nvSpPr>
        <dsp:cNvPr id="0" name=""/>
        <dsp:cNvSpPr/>
      </dsp:nvSpPr>
      <dsp:spPr>
        <a:xfrm>
          <a:off x="6032042" y="1378260"/>
          <a:ext cx="4103292" cy="669222"/>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en-US" sz="1800" kern="1200" dirty="0"/>
            <a:t>Ages 23–60 (Avg. 39); 70% in Ontario</a:t>
          </a:r>
        </a:p>
      </dsp:txBody>
      <dsp:txXfrm>
        <a:off x="6051643" y="1397861"/>
        <a:ext cx="4064090" cy="630020"/>
      </dsp:txXfrm>
    </dsp:sp>
    <dsp:sp modelId="{7D9CA4A7-8914-4783-BFC1-739AE87AA569}">
      <dsp:nvSpPr>
        <dsp:cNvPr id="0" name=""/>
        <dsp:cNvSpPr/>
      </dsp:nvSpPr>
      <dsp:spPr>
        <a:xfrm>
          <a:off x="6032042" y="2150440"/>
          <a:ext cx="4103292" cy="669222"/>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en-US" sz="1800" kern="1200" dirty="0"/>
            <a:t>60% married; 50% with children</a:t>
          </a:r>
        </a:p>
      </dsp:txBody>
      <dsp:txXfrm>
        <a:off x="6051643" y="2170041"/>
        <a:ext cx="4064090" cy="630020"/>
      </dsp:txXfrm>
    </dsp:sp>
    <dsp:sp modelId="{EAA6A329-14B2-478D-B553-FB44454EDCFA}">
      <dsp:nvSpPr>
        <dsp:cNvPr id="0" name=""/>
        <dsp:cNvSpPr/>
      </dsp:nvSpPr>
      <dsp:spPr>
        <a:xfrm>
          <a:off x="6032042" y="2922621"/>
          <a:ext cx="4103292" cy="669222"/>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en-US" sz="1800" kern="1200" dirty="0"/>
            <a:t>Arab (30%), South Asian (20%), Latin American (15%), White (10%)</a:t>
          </a:r>
        </a:p>
      </dsp:txBody>
      <dsp:txXfrm>
        <a:off x="6051643" y="2942222"/>
        <a:ext cx="4064090" cy="630020"/>
      </dsp:txXfrm>
    </dsp:sp>
    <dsp:sp modelId="{D341A331-ED72-4F29-817B-F0417C687B5D}">
      <dsp:nvSpPr>
        <dsp:cNvPr id="0" name=""/>
        <dsp:cNvSpPr/>
      </dsp:nvSpPr>
      <dsp:spPr>
        <a:xfrm>
          <a:off x="6032042" y="3694801"/>
          <a:ext cx="4103292" cy="669222"/>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4290" rIns="45720" bIns="34290" numCol="1" spcCol="1270" anchor="ctr" anchorCtr="0">
          <a:noAutofit/>
        </a:bodyPr>
        <a:lstStyle/>
        <a:p>
          <a:pPr marL="0" lvl="0" indent="0" algn="ctr" defTabSz="800100">
            <a:lnSpc>
              <a:spcPct val="90000"/>
            </a:lnSpc>
            <a:spcBef>
              <a:spcPct val="0"/>
            </a:spcBef>
            <a:spcAft>
              <a:spcPct val="35000"/>
            </a:spcAft>
            <a:buNone/>
          </a:pPr>
          <a:r>
            <a:rPr lang="en-US" sz="1800" kern="1200" dirty="0"/>
            <a:t>45% Graduate degree; 45% employed full-time</a:t>
          </a:r>
        </a:p>
      </dsp:txBody>
      <dsp:txXfrm>
        <a:off x="6051643" y="3714402"/>
        <a:ext cx="4064090" cy="63002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59B797-E6A7-4CC6-8991-2BC17433F6A3}">
      <dsp:nvSpPr>
        <dsp:cNvPr id="0" name=""/>
        <dsp:cNvSpPr/>
      </dsp:nvSpPr>
      <dsp:spPr>
        <a:xfrm>
          <a:off x="0" y="0"/>
          <a:ext cx="5181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79CA4A-382D-4B8B-9ADB-19A6AE6DAC81}">
      <dsp:nvSpPr>
        <dsp:cNvPr id="0" name=""/>
        <dsp:cNvSpPr/>
      </dsp:nvSpPr>
      <dsp:spPr>
        <a:xfrm>
          <a:off x="0" y="0"/>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Pandemic conditions as a source of mental and physical health strain</a:t>
          </a:r>
          <a:endParaRPr lang="en-CA" sz="2400" kern="1200" dirty="0"/>
        </a:p>
      </dsp:txBody>
      <dsp:txXfrm>
        <a:off x="0" y="0"/>
        <a:ext cx="5181600" cy="2175669"/>
      </dsp:txXfrm>
    </dsp:sp>
    <dsp:sp modelId="{9AFB6615-62FA-40F1-AFBD-B09D29754479}">
      <dsp:nvSpPr>
        <dsp:cNvPr id="0" name=""/>
        <dsp:cNvSpPr/>
      </dsp:nvSpPr>
      <dsp:spPr>
        <a:xfrm>
          <a:off x="0" y="2175669"/>
          <a:ext cx="5181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0A6675-2852-4791-84C8-5C219DA3C54A}">
      <dsp:nvSpPr>
        <dsp:cNvPr id="0" name=""/>
        <dsp:cNvSpPr/>
      </dsp:nvSpPr>
      <dsp:spPr>
        <a:xfrm>
          <a:off x="0" y="2175669"/>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Ongoing health impacts following COVID-19  </a:t>
          </a:r>
          <a:endParaRPr lang="en-CA" sz="2400" kern="1200" dirty="0"/>
        </a:p>
      </dsp:txBody>
      <dsp:txXfrm>
        <a:off x="0" y="2175669"/>
        <a:ext cx="5181600" cy="217566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3F5189-E378-48A6-9255-A20C66865AD8}">
      <dsp:nvSpPr>
        <dsp:cNvPr id="0" name=""/>
        <dsp:cNvSpPr/>
      </dsp:nvSpPr>
      <dsp:spPr>
        <a:xfrm>
          <a:off x="0" y="0"/>
          <a:ext cx="5181600"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A50F262-C0DE-404E-8222-47D376D389E2}">
      <dsp:nvSpPr>
        <dsp:cNvPr id="0" name=""/>
        <dsp:cNvSpPr/>
      </dsp:nvSpPr>
      <dsp:spPr>
        <a:xfrm>
          <a:off x="0" y="0"/>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Reflective coping and building resilience</a:t>
          </a:r>
          <a:endParaRPr lang="en-CA" sz="2400" kern="1200" dirty="0"/>
        </a:p>
      </dsp:txBody>
      <dsp:txXfrm>
        <a:off x="0" y="0"/>
        <a:ext cx="5181600" cy="2175669"/>
      </dsp:txXfrm>
    </dsp:sp>
    <dsp:sp modelId="{CD55DA5B-EFBC-4604-BB17-046E22CB8E73}">
      <dsp:nvSpPr>
        <dsp:cNvPr id="0" name=""/>
        <dsp:cNvSpPr/>
      </dsp:nvSpPr>
      <dsp:spPr>
        <a:xfrm>
          <a:off x="0" y="2175669"/>
          <a:ext cx="5181600"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981604-C551-4D20-9A8D-A480A5295001}">
      <dsp:nvSpPr>
        <dsp:cNvPr id="0" name=""/>
        <dsp:cNvSpPr/>
      </dsp:nvSpPr>
      <dsp:spPr>
        <a:xfrm>
          <a:off x="0" y="2175669"/>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Long-term health-conscious strategies for managing pandemic impacts</a:t>
          </a:r>
          <a:endParaRPr lang="en-CA" sz="2400" kern="1200" dirty="0"/>
        </a:p>
      </dsp:txBody>
      <dsp:txXfrm>
        <a:off x="0" y="2175669"/>
        <a:ext cx="5181600" cy="217566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1C299C-78FB-4777-8087-AF5EF01623B8}">
      <dsp:nvSpPr>
        <dsp:cNvPr id="0" name=""/>
        <dsp:cNvSpPr/>
      </dsp:nvSpPr>
      <dsp:spPr>
        <a:xfrm>
          <a:off x="0" y="0"/>
          <a:ext cx="518160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5D4545-8108-4C7D-A45B-AD852D4DE1A8}">
      <dsp:nvSpPr>
        <dsp:cNvPr id="0" name=""/>
        <dsp:cNvSpPr/>
      </dsp:nvSpPr>
      <dsp:spPr>
        <a:xfrm>
          <a:off x="0" y="0"/>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0" kern="1200" dirty="0"/>
            <a:t>Adapting to home-centered and more introverted lifestyles</a:t>
          </a:r>
          <a:endParaRPr lang="en-CA" sz="2400" b="0" kern="1200" dirty="0"/>
        </a:p>
      </dsp:txBody>
      <dsp:txXfrm>
        <a:off x="0" y="0"/>
        <a:ext cx="5181600" cy="2175669"/>
      </dsp:txXfrm>
    </dsp:sp>
    <dsp:sp modelId="{A64E7577-96B5-41C4-B61C-5C60B9EE6B79}">
      <dsp:nvSpPr>
        <dsp:cNvPr id="0" name=""/>
        <dsp:cNvSpPr/>
      </dsp:nvSpPr>
      <dsp:spPr>
        <a:xfrm>
          <a:off x="0" y="2175669"/>
          <a:ext cx="5181600" cy="0"/>
        </a:xfrm>
        <a:prstGeom prst="line">
          <a:avLst/>
        </a:prstGeom>
        <a:solidFill>
          <a:schemeClr val="accent4">
            <a:hueOff val="-599934"/>
            <a:satOff val="-28138"/>
            <a:lumOff val="-20196"/>
            <a:alphaOff val="0"/>
          </a:schemeClr>
        </a:solidFill>
        <a:ln w="12700" cap="flat" cmpd="sng" algn="ctr">
          <a:solidFill>
            <a:schemeClr val="accent4">
              <a:hueOff val="-599934"/>
              <a:satOff val="-28138"/>
              <a:lumOff val="-2019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EEF6B8C-7AD8-4C65-A569-A8902D39EC62}">
      <dsp:nvSpPr>
        <dsp:cNvPr id="0" name=""/>
        <dsp:cNvSpPr/>
      </dsp:nvSpPr>
      <dsp:spPr>
        <a:xfrm>
          <a:off x="0" y="2175669"/>
          <a:ext cx="5181600"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CA" sz="2400" kern="1200" dirty="0"/>
            <a:t>Reassessing </a:t>
          </a:r>
          <a:r>
            <a:rPr lang="en-US" sz="2400" kern="1200" dirty="0"/>
            <a:t>life priorities and long-term wellbeing</a:t>
          </a:r>
          <a:endParaRPr lang="en-CA" sz="2400" kern="1200" dirty="0"/>
        </a:p>
      </dsp:txBody>
      <dsp:txXfrm>
        <a:off x="0" y="2175669"/>
        <a:ext cx="5181600" cy="217566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08B763-31F7-4DE6-ACDB-B5A799845A7B}" type="datetimeFigureOut">
              <a:rPr lang="en-CA" smtClean="0"/>
              <a:t>2026-02-26</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FAB15-81C5-4FFC-8239-A873AD2AE8A4}" type="slidenum">
              <a:rPr lang="en-CA" smtClean="0"/>
              <a:t>‹#›</a:t>
            </a:fld>
            <a:endParaRPr lang="en-CA"/>
          </a:p>
        </p:txBody>
      </p:sp>
    </p:spTree>
    <p:extLst>
      <p:ext uri="{BB962C8B-B14F-4D97-AF65-F5344CB8AC3E}">
        <p14:creationId xmlns:p14="http://schemas.microsoft.com/office/powerpoint/2010/main" val="1494948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FCFAB15-81C5-4FFC-8239-A873AD2AE8A4}" type="slidenum">
              <a:rPr lang="en-CA" smtClean="0"/>
              <a:t>1</a:t>
            </a:fld>
            <a:endParaRPr lang="en-CA"/>
          </a:p>
        </p:txBody>
      </p:sp>
    </p:spTree>
    <p:extLst>
      <p:ext uri="{BB962C8B-B14F-4D97-AF65-F5344CB8AC3E}">
        <p14:creationId xmlns:p14="http://schemas.microsoft.com/office/powerpoint/2010/main" val="24864754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Study 2, many participants talked about how their lifestyles and perspectives changed after the pandemic.</a:t>
            </a:r>
          </a:p>
          <a:p>
            <a:pPr marL="171450" indent="-171450">
              <a:buFont typeface="Arial" panose="020B0604020202020204" pitchFamily="34" charset="0"/>
              <a:buChar char="•"/>
            </a:pPr>
            <a:r>
              <a:rPr lang="en-US" dirty="0"/>
              <a:t>Several women shared that they became more comfortable being alone and living a quieter, more introverted life. Slowing down started to feel normal—and even positive—for them.</a:t>
            </a:r>
          </a:p>
          <a:p>
            <a:pPr marL="171450" indent="-171450">
              <a:buFont typeface="Arial" panose="020B0604020202020204" pitchFamily="34" charset="0"/>
              <a:buChar char="•"/>
            </a:pPr>
            <a:r>
              <a:rPr lang="en-US" dirty="0"/>
              <a:t>They also described shifts in how they see life. Many said they now value stability more, are more flexible about their careers, and place greater importance on work–life balance and protecting their mental health.</a:t>
            </a:r>
          </a:p>
          <a:p>
            <a:pPr marL="171450" indent="-171450">
              <a:buFont typeface="Arial" panose="020B0604020202020204" pitchFamily="34" charset="0"/>
              <a:buChar char="•"/>
            </a:pPr>
            <a:r>
              <a:rPr lang="en-US" dirty="0"/>
              <a:t>The quote on this slide highlights one participant’s reflection. She explained that the uncertainty of the pandemic pushed her to rethink her life, her priorities, and the choices she wants to make moving forward.</a:t>
            </a:r>
          </a:p>
        </p:txBody>
      </p:sp>
      <p:sp>
        <p:nvSpPr>
          <p:cNvPr id="4" name="Slide Number Placeholder 3"/>
          <p:cNvSpPr>
            <a:spLocks noGrp="1"/>
          </p:cNvSpPr>
          <p:nvPr>
            <p:ph type="sldNum" sz="quarter" idx="5"/>
          </p:nvPr>
        </p:nvSpPr>
        <p:spPr/>
        <p:txBody>
          <a:bodyPr/>
          <a:lstStyle/>
          <a:p>
            <a:fld id="{8FCFAB15-81C5-4FFC-8239-A873AD2AE8A4}" type="slidenum">
              <a:rPr lang="en-CA" smtClean="0"/>
              <a:t>10</a:t>
            </a:fld>
            <a:endParaRPr lang="en-CA"/>
          </a:p>
        </p:txBody>
      </p:sp>
    </p:spTree>
    <p:extLst>
      <p:ext uri="{BB962C8B-B14F-4D97-AF65-F5344CB8AC3E}">
        <p14:creationId xmlns:p14="http://schemas.microsoft.com/office/powerpoint/2010/main" val="41976347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Study 1, some participants shared very difficult experiences during the pandemic. Many were separated from loved ones in their home countries and could not travel because of restrictions. Living through lockdowns in small or crowded homes led to boredom, stress, and sometimes marital conflict. For some, the grief was even heavier. They lost family members to COVID-19 and were unable to visit, say goodbye, or attend funerals. This added a deep emotional strain.</a:t>
            </a:r>
          </a:p>
          <a:p>
            <a:pPr marL="171450" indent="-171450">
              <a:buFont typeface="Arial" panose="020B0604020202020204" pitchFamily="34" charset="0"/>
              <a:buChar char="•"/>
            </a:pPr>
            <a:r>
              <a:rPr lang="en-US" dirty="0"/>
              <a:t>In Study 2, after the pandemic, some of these family tensions were still present. Participants described ongoing conflict caused by different opinions, generational gaps, loss of loved ones, limited chances to visit family back home, and in some cases, marital conflict or abuse. For some women, these tensions led to separation or divorce. Others described emotional distance from their children, parents, or relatives in their home countries.</a:t>
            </a:r>
          </a:p>
          <a:p>
            <a:pPr marL="171450" indent="-171450">
              <a:buFont typeface="Arial" panose="020B0604020202020204" pitchFamily="34" charset="0"/>
              <a:buChar char="•"/>
            </a:pPr>
            <a:r>
              <a:rPr lang="en-US" dirty="0"/>
              <a:t>The quote on this slide reflects the experience of a Study 2 participant. During the height of the pandemic, she and her husband were abandoned by their adult children. She shared that this created lasting tension in their relationship. When she spoke about it, she became emotional, showing how deeply this experience continues to affect her.</a:t>
            </a:r>
          </a:p>
          <a:p>
            <a:pPr marL="171450" indent="-171450">
              <a:buFont typeface="Arial" panose="020B0604020202020204" pitchFamily="34" charset="0"/>
              <a:buChar char="•"/>
            </a:pPr>
            <a:endParaRPr lang="en-US"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5"/>
          </p:nvPr>
        </p:nvSpPr>
        <p:spPr/>
        <p:txBody>
          <a:bodyPr/>
          <a:lstStyle/>
          <a:p>
            <a:fld id="{8FCFAB15-81C5-4FFC-8239-A873AD2AE8A4}" type="slidenum">
              <a:rPr lang="en-CA" smtClean="0"/>
              <a:t>11</a:t>
            </a:fld>
            <a:endParaRPr lang="en-CA"/>
          </a:p>
        </p:txBody>
      </p:sp>
    </p:spTree>
    <p:extLst>
      <p:ext uri="{BB962C8B-B14F-4D97-AF65-F5344CB8AC3E}">
        <p14:creationId xmlns:p14="http://schemas.microsoft.com/office/powerpoint/2010/main" val="15579015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Study 1, most participants who were married and mothers described carrying a heavier domestic workload during the pandemic. Traditional gender roles meant they were mainly responsible for cooking, cleaning, and managing the home, while their spouses focused more on outside responsibilities.</a:t>
            </a:r>
          </a:p>
          <a:p>
            <a:pPr marL="628650" lvl="1" indent="-171450">
              <a:buFont typeface="Arial" panose="020B0604020202020204" pitchFamily="34" charset="0"/>
              <a:buChar char="•"/>
            </a:pPr>
            <a:r>
              <a:rPr lang="en-US" dirty="0"/>
              <a:t>Many mothers were also juggling multiple roles at once—supporting their children’s mental health, helping with remote schooling, keeping them engaged at home, staying emotionally strong for the family, and managing daily household tasks. This often left them feeling overwhelmed.</a:t>
            </a:r>
          </a:p>
          <a:p>
            <a:pPr marL="628650" lvl="1" indent="-171450">
              <a:buFont typeface="Arial" panose="020B0604020202020204" pitchFamily="34" charset="0"/>
              <a:buChar char="•"/>
            </a:pPr>
            <a:r>
              <a:rPr lang="en-US" dirty="0"/>
              <a:t>It was also noticeable that when participants described these responsibilities, they often did not mention their husbands’ involvement. In some cases, they described their husbands as “helping,” which suggests that the main responsibility was still seen as theirs.</a:t>
            </a:r>
          </a:p>
          <a:p>
            <a:pPr marL="171450" indent="-171450">
              <a:buFont typeface="Arial" panose="020B0604020202020204" pitchFamily="34" charset="0"/>
              <a:buChar char="•"/>
            </a:pPr>
            <a:r>
              <a:rPr lang="en-US" dirty="0"/>
              <a:t>In Study 2, after the pandemic, many mothers of children under 18 continued to be the primary caregivers. They were deeply affected by their children’s ongoing challenges, including anxiety, depression, emotional distress, reduced motivation, weaker social skills, lower physical activity, and increased internet use after long periods at home.</a:t>
            </a:r>
          </a:p>
          <a:p>
            <a:pPr marL="628650" lvl="1" indent="-171450">
              <a:buFont typeface="Arial" panose="020B0604020202020204" pitchFamily="34" charset="0"/>
              <a:buChar char="•"/>
            </a:pPr>
            <a:r>
              <a:rPr lang="en-US" dirty="0"/>
              <a:t>Some mothers were also concerned about limited communication from schools during and after lockdown, especially around hygiene habits, literacy, and academic progress.</a:t>
            </a:r>
          </a:p>
          <a:p>
            <a:pPr marL="628650" lvl="1" indent="-171450">
              <a:buFont typeface="Arial" panose="020B0604020202020204" pitchFamily="34" charset="0"/>
              <a:buChar char="•"/>
            </a:pPr>
            <a:r>
              <a:rPr lang="en-US" dirty="0"/>
              <a:t>To support their children, mothers encouraged outdoor activities, helped with schoolwork, and worked on building their children’s independence.</a:t>
            </a:r>
          </a:p>
          <a:p>
            <a:pPr marL="171450" indent="-171450">
              <a:buFont typeface="Arial" panose="020B0604020202020204" pitchFamily="34" charset="0"/>
              <a:buChar char="•"/>
            </a:pPr>
            <a:r>
              <a:rPr lang="en-US" dirty="0"/>
              <a:t>The quote on this slide highlights one participant’s experience, where she reflects on the struggles her children faced and how she supported them in the post-pandemic period.</a:t>
            </a:r>
          </a:p>
        </p:txBody>
      </p:sp>
      <p:sp>
        <p:nvSpPr>
          <p:cNvPr id="4" name="Slide Number Placeholder 3"/>
          <p:cNvSpPr>
            <a:spLocks noGrp="1"/>
          </p:cNvSpPr>
          <p:nvPr>
            <p:ph type="sldNum" sz="quarter" idx="5"/>
          </p:nvPr>
        </p:nvSpPr>
        <p:spPr/>
        <p:txBody>
          <a:bodyPr/>
          <a:lstStyle/>
          <a:p>
            <a:fld id="{8FCFAB15-81C5-4FFC-8239-A873AD2AE8A4}" type="slidenum">
              <a:rPr lang="en-CA" smtClean="0"/>
              <a:t>12</a:t>
            </a:fld>
            <a:endParaRPr lang="en-CA"/>
          </a:p>
        </p:txBody>
      </p:sp>
    </p:spTree>
    <p:extLst>
      <p:ext uri="{BB962C8B-B14F-4D97-AF65-F5344CB8AC3E}">
        <p14:creationId xmlns:p14="http://schemas.microsoft.com/office/powerpoint/2010/main" val="15534519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Study 1, many participants shared that, despite the challenges, the pandemic actually brought their families closer together. They described receiving support from family members both in Canada and in their home countries.</a:t>
            </a:r>
          </a:p>
          <a:p>
            <a:pPr marL="628650" lvl="1" indent="-171450">
              <a:buFont typeface="Arial" panose="020B0604020202020204" pitchFamily="34" charset="0"/>
              <a:buChar char="•"/>
            </a:pPr>
            <a:r>
              <a:rPr lang="en-US" dirty="0"/>
              <a:t>Simple shared activities—like picnics, spending time together at home, and reconnecting after long separations—helped strengthen family bonds. For some, this period even helped repair relationships that had previously been strained.</a:t>
            </a:r>
          </a:p>
          <a:p>
            <a:pPr marL="171450" indent="-171450">
              <a:buFont typeface="Arial" panose="020B0604020202020204" pitchFamily="34" charset="0"/>
              <a:buChar char="•"/>
            </a:pPr>
            <a:r>
              <a:rPr lang="en-US" dirty="0"/>
              <a:t>In Study 2, this strengthening of family relationships continued after the pandemic. Many participants talked about reunions once travel restrictions were lifted—either welcoming family members to Canada or visiting loved ones in their home countries.</a:t>
            </a:r>
          </a:p>
          <a:p>
            <a:pPr marL="628650" lvl="1" indent="-171450">
              <a:buFont typeface="Arial" panose="020B0604020202020204" pitchFamily="34" charset="0"/>
              <a:buChar char="•"/>
            </a:pPr>
            <a:r>
              <a:rPr lang="en-US" dirty="0"/>
              <a:t>Regular communication and ongoing support deepened their appreciation for family ties. In some cases, the post-pandemic period created space for reconciliation and healing.</a:t>
            </a:r>
          </a:p>
          <a:p>
            <a:pPr marL="171450" indent="-171450">
              <a:buFont typeface="Arial" panose="020B0604020202020204" pitchFamily="34" charset="0"/>
              <a:buChar char="•"/>
            </a:pPr>
            <a:r>
              <a:rPr lang="en-US" dirty="0"/>
              <a:t>The quote on this slide reflects one Study 2 participant’s experience. She shared how, post-pandemic, she was able to resolve past conflicts with her mother and show greater acceptance and understanding of who her mother is.</a:t>
            </a:r>
          </a:p>
        </p:txBody>
      </p:sp>
      <p:sp>
        <p:nvSpPr>
          <p:cNvPr id="4" name="Slide Number Placeholder 3"/>
          <p:cNvSpPr>
            <a:spLocks noGrp="1"/>
          </p:cNvSpPr>
          <p:nvPr>
            <p:ph type="sldNum" sz="quarter" idx="5"/>
          </p:nvPr>
        </p:nvSpPr>
        <p:spPr/>
        <p:txBody>
          <a:bodyPr/>
          <a:lstStyle/>
          <a:p>
            <a:fld id="{8FCFAB15-81C5-4FFC-8239-A873AD2AE8A4}" type="slidenum">
              <a:rPr lang="en-CA" smtClean="0"/>
              <a:t>13</a:t>
            </a:fld>
            <a:endParaRPr lang="en-CA"/>
          </a:p>
        </p:txBody>
      </p:sp>
    </p:spTree>
    <p:extLst>
      <p:ext uri="{BB962C8B-B14F-4D97-AF65-F5344CB8AC3E}">
        <p14:creationId xmlns:p14="http://schemas.microsoft.com/office/powerpoint/2010/main" val="3636201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Study 1, supportive friendships played an important role during the pandemic. Many participants relied on long-term friends—either within their cultural communities or close personal networks—to stay connected and feel less isolated. These friendships offered emotional support during a very uncertain time.</a:t>
            </a:r>
          </a:p>
          <a:p>
            <a:pPr marL="171450" indent="-171450">
              <a:buFont typeface="Arial" panose="020B0604020202020204" pitchFamily="34" charset="0"/>
              <a:buChar char="•"/>
            </a:pPr>
            <a:r>
              <a:rPr lang="en-US" dirty="0"/>
              <a:t>In Study 2, participants shared mixed experiences about friendships after the pandemic. Some said their friendships became stronger. They placed greater value on close friends, reconnected through visits or social media, and felt that these relationships supported their mental health. A few even formed new friendships that had a positive impact on their lives.</a:t>
            </a:r>
          </a:p>
          <a:p>
            <a:pPr marL="171450" indent="-171450">
              <a:buFont typeface="Arial" panose="020B0604020202020204" pitchFamily="34" charset="0"/>
              <a:buChar char="•"/>
            </a:pPr>
            <a:r>
              <a:rPr lang="en-US" dirty="0"/>
              <a:t>However, not all experiences were positive. Some participants felt their friendships had weakened. Limited interaction during lockdowns, combined with unresolved conflicts, caused some relationships to become distant or uncomfortable. In some cases, friendships gradually faded away.</a:t>
            </a:r>
          </a:p>
          <a:p>
            <a:pPr marL="171450" indent="-171450">
              <a:buFont typeface="Arial" panose="020B0604020202020204" pitchFamily="34" charset="0"/>
              <a:buChar char="•"/>
            </a:pPr>
            <a:r>
              <a:rPr lang="en-US" dirty="0"/>
              <a:t>The quote on this slide reflects one Study 2 participant’s experience. She shared how immigrating to Canada during COVID, along with the restrictions at the time, led her to lose contact with friends back home—and that distance continued even in the long term.</a:t>
            </a:r>
          </a:p>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8FCFAB15-81C5-4FFC-8239-A873AD2AE8A4}" type="slidenum">
              <a:rPr lang="en-CA" smtClean="0"/>
              <a:t>14</a:t>
            </a:fld>
            <a:endParaRPr lang="en-CA"/>
          </a:p>
        </p:txBody>
      </p:sp>
    </p:spTree>
    <p:extLst>
      <p:ext uri="{BB962C8B-B14F-4D97-AF65-F5344CB8AC3E}">
        <p14:creationId xmlns:p14="http://schemas.microsoft.com/office/powerpoint/2010/main" val="34560051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Study 1, many participants experienced unemployment and serious financial strain during the pandemic. Job losses, layoffs, unstable work, and slowed businesses were common. Rising inflation added even more pressure.</a:t>
            </a:r>
          </a:p>
          <a:p>
            <a:pPr marL="628650" lvl="1" indent="-171450">
              <a:buFont typeface="Arial" panose="020B0604020202020204" pitchFamily="34" charset="0"/>
              <a:buChar char="•"/>
            </a:pPr>
            <a:r>
              <a:rPr lang="en-US" dirty="0"/>
              <a:t>These challenges were especially difficult for immigrant women. Some faced anti-immigrant attitudes at work, barriers such as lack of Canadian experience or difficulty recognizing foreign credentials, and the responsibility of sending money to family back home. For widowed mothers or women carrying primary financial responsibility, the stress was even greater.</a:t>
            </a:r>
          </a:p>
          <a:p>
            <a:pPr marL="628650" lvl="1" indent="-171450">
              <a:buFont typeface="Arial" panose="020B0604020202020204" pitchFamily="34" charset="0"/>
              <a:buChar char="•"/>
            </a:pPr>
            <a:r>
              <a:rPr lang="en-US" dirty="0"/>
              <a:t>Even those who kept their jobs faced reduced income, limited growth, or precarious frontline and retail jobs where they experienced mistreatment, racism, or ageism. For some, however, these jobs provided social connection, which helped reduce isolation during COVID-19.</a:t>
            </a:r>
          </a:p>
          <a:p>
            <a:pPr marL="171450" indent="-171450">
              <a:buFont typeface="Arial" panose="020B0604020202020204" pitchFamily="34" charset="0"/>
              <a:buChar char="•"/>
            </a:pPr>
            <a:r>
              <a:rPr lang="en-US" dirty="0"/>
              <a:t>In Study 2, financial and employment challenges continued after the pandemic. Many participants described ongoing unemployment or unstable work. Contributing factors included the shift to remote work, vaccination policies, temporary contracts, immigration policies affecting temporary migrants, and broader economic uncertainty.</a:t>
            </a:r>
          </a:p>
          <a:p>
            <a:pPr marL="628650" lvl="1" indent="-171450">
              <a:buFont typeface="Arial" panose="020B0604020202020204" pitchFamily="34" charset="0"/>
              <a:buChar char="•"/>
            </a:pPr>
            <a:r>
              <a:rPr lang="en-US" dirty="0"/>
              <a:t>Rising living costs, reduced income, limited family support, and the responsibility of supporting relatives in Canada and back home made the situation even more stressful.</a:t>
            </a:r>
          </a:p>
          <a:p>
            <a:pPr marL="171450" indent="-171450">
              <a:buFont typeface="Arial" panose="020B0604020202020204" pitchFamily="34" charset="0"/>
              <a:buChar char="•"/>
            </a:pPr>
            <a:r>
              <a:rPr lang="en-US" dirty="0"/>
              <a:t>The quote on this slide highlights one Study 2 participant’s experience. She explained how taking contract jobs during COVID-19 affected her long-term career path and negatively impacted her professional growth.</a:t>
            </a:r>
          </a:p>
        </p:txBody>
      </p:sp>
      <p:sp>
        <p:nvSpPr>
          <p:cNvPr id="4" name="Slide Number Placeholder 3"/>
          <p:cNvSpPr>
            <a:spLocks noGrp="1"/>
          </p:cNvSpPr>
          <p:nvPr>
            <p:ph type="sldNum" sz="quarter" idx="5"/>
          </p:nvPr>
        </p:nvSpPr>
        <p:spPr/>
        <p:txBody>
          <a:bodyPr/>
          <a:lstStyle/>
          <a:p>
            <a:fld id="{8FCFAB15-81C5-4FFC-8239-A873AD2AE8A4}" type="slidenum">
              <a:rPr lang="en-CA" smtClean="0"/>
              <a:t>15</a:t>
            </a:fld>
            <a:endParaRPr lang="en-CA"/>
          </a:p>
        </p:txBody>
      </p:sp>
    </p:spTree>
    <p:extLst>
      <p:ext uri="{BB962C8B-B14F-4D97-AF65-F5344CB8AC3E}">
        <p14:creationId xmlns:p14="http://schemas.microsoft.com/office/powerpoint/2010/main" val="3852894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Study 1, remote platforms became central to work, school, and professional development during the pandemic. Many participants liked the flexibility, saved time, and appreciated having more space for self-care and family.</a:t>
            </a:r>
          </a:p>
          <a:p>
            <a:pPr marL="628650" lvl="1" indent="-171450">
              <a:buFont typeface="Arial" panose="020B0604020202020204" pitchFamily="34" charset="0"/>
              <a:buChar char="•"/>
            </a:pPr>
            <a:r>
              <a:rPr lang="en-US" dirty="0"/>
              <a:t>However, some—especially newcomers—found online learning or digital work challenging. They struggled with technology, heavier workloads, and supporting clients, like settlement workers did.</a:t>
            </a:r>
          </a:p>
          <a:p>
            <a:pPr marL="171450" indent="-171450">
              <a:buFont typeface="Arial" panose="020B0604020202020204" pitchFamily="34" charset="0"/>
              <a:buChar char="•"/>
            </a:pPr>
            <a:r>
              <a:rPr lang="en-US" dirty="0"/>
              <a:t>In Study 2, participants continued to see benefits in remote platforms. They highlighted flexibility, chances to network and learn, environmental benefits, and better work-life balance—especially for mothers with children under 18.</a:t>
            </a:r>
          </a:p>
          <a:p>
            <a:pPr marL="628650" lvl="1" indent="-171450">
              <a:buFont typeface="Arial" panose="020B0604020202020204" pitchFamily="34" charset="0"/>
              <a:buChar char="•"/>
            </a:pPr>
            <a:r>
              <a:rPr lang="en-US" dirty="0"/>
              <a:t>At the same time, many participants stressed the importance of in-person connections. They noted challenges like distractions at home, less control over schedules, and difficulties with learning or performance without face-to-face interaction.</a:t>
            </a:r>
          </a:p>
          <a:p>
            <a:pPr marL="171450" indent="-171450">
              <a:buFont typeface="Arial" panose="020B0604020202020204" pitchFamily="34" charset="0"/>
              <a:buChar char="•"/>
            </a:pPr>
            <a:r>
              <a:rPr lang="en-US" dirty="0"/>
              <a:t>The quote on this slide shows a Study 2 participant’s experience. She explained that working remotely allowed her to balance her job while also managing her responsibilities as a mother.</a:t>
            </a:r>
          </a:p>
        </p:txBody>
      </p:sp>
      <p:sp>
        <p:nvSpPr>
          <p:cNvPr id="4" name="Slide Number Placeholder 3"/>
          <p:cNvSpPr>
            <a:spLocks noGrp="1"/>
          </p:cNvSpPr>
          <p:nvPr>
            <p:ph type="sldNum" sz="quarter" idx="5"/>
          </p:nvPr>
        </p:nvSpPr>
        <p:spPr/>
        <p:txBody>
          <a:bodyPr/>
          <a:lstStyle/>
          <a:p>
            <a:fld id="{8FCFAB15-81C5-4FFC-8239-A873AD2AE8A4}" type="slidenum">
              <a:rPr lang="en-CA" smtClean="0"/>
              <a:t>16</a:t>
            </a:fld>
            <a:endParaRPr lang="en-CA"/>
          </a:p>
        </p:txBody>
      </p:sp>
    </p:spTree>
    <p:extLst>
      <p:ext uri="{BB962C8B-B14F-4D97-AF65-F5344CB8AC3E}">
        <p14:creationId xmlns:p14="http://schemas.microsoft.com/office/powerpoint/2010/main" val="1834241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Study 1, participants used healthcare services during the COVID-19 pandemic, especially for mental health support. They accessed care in different ways—through in-person visits, phone calls, or online consultations with doctors, emergency rooms for COVID or other illnesses, and surgeries or treatments for non-COVID conditions.</a:t>
            </a:r>
          </a:p>
          <a:p>
            <a:pPr marL="628650" lvl="1" indent="-171450">
              <a:buFont typeface="Arial" panose="020B0604020202020204" pitchFamily="34" charset="0"/>
              <a:buChar char="•"/>
            </a:pPr>
            <a:r>
              <a:rPr lang="en-US" dirty="0"/>
              <a:t>Getting healthcare was not always easy. Structural barriers included long wait times for specialists, high costs for medications or therapy, difficulty finding a family doctor, language barriers, and limited interpretation services.</a:t>
            </a:r>
          </a:p>
          <a:p>
            <a:pPr marL="628650" lvl="1" indent="-171450">
              <a:buFont typeface="Arial" panose="020B0604020202020204" pitchFamily="34" charset="0"/>
              <a:buChar char="•"/>
            </a:pPr>
            <a:r>
              <a:rPr lang="en-US" dirty="0"/>
              <a:t>The pandemic added extra challenges. Reduced availability of doctors, limited urgent care for non-COVID conditions, and new hospital rules made it harder for participants to get timely care.</a:t>
            </a:r>
          </a:p>
          <a:p>
            <a:pPr marL="171450" indent="-171450">
              <a:buFont typeface="Arial" panose="020B0604020202020204" pitchFamily="34" charset="0"/>
              <a:buChar char="•"/>
            </a:pPr>
            <a:r>
              <a:rPr lang="en-US" dirty="0"/>
              <a:t>In Study 2, participants reported similar challenges after the pandemic. Personal barriers included mental health stigma or doubts about counselling or medication. Structural barriers included long waits, language issues, lack of guidance for newcomers, limited virtual appointments, high costs, and scarce in-person mental health services.</a:t>
            </a:r>
          </a:p>
          <a:p>
            <a:pPr marL="171450" indent="-171450">
              <a:buFont typeface="Arial" panose="020B0604020202020204" pitchFamily="34" charset="0"/>
              <a:buChar char="•"/>
            </a:pPr>
            <a:r>
              <a:rPr lang="en-US" dirty="0"/>
              <a:t>The quote on this slide shows a Study 2 participant’s experience with long waiting lists for mental health support post-pandemic, highlighting how these challenges continued.</a:t>
            </a:r>
          </a:p>
        </p:txBody>
      </p:sp>
      <p:sp>
        <p:nvSpPr>
          <p:cNvPr id="4" name="Slide Number Placeholder 3"/>
          <p:cNvSpPr>
            <a:spLocks noGrp="1"/>
          </p:cNvSpPr>
          <p:nvPr>
            <p:ph type="sldNum" sz="quarter" idx="5"/>
          </p:nvPr>
        </p:nvSpPr>
        <p:spPr/>
        <p:txBody>
          <a:bodyPr/>
          <a:lstStyle/>
          <a:p>
            <a:fld id="{8FCFAB15-81C5-4FFC-8239-A873AD2AE8A4}" type="slidenum">
              <a:rPr lang="en-CA" smtClean="0"/>
              <a:t>17</a:t>
            </a:fld>
            <a:endParaRPr lang="en-CA"/>
          </a:p>
        </p:txBody>
      </p:sp>
    </p:spTree>
    <p:extLst>
      <p:ext uri="{BB962C8B-B14F-4D97-AF65-F5344CB8AC3E}">
        <p14:creationId xmlns:p14="http://schemas.microsoft.com/office/powerpoint/2010/main" val="3394167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Study 1, many participants relied on community support during the pandemic. This included settlement agencies, faith- or community-based groups, women’s networks, and cultural organizations. These programs helped women with empowerment, wellness, language skills, religious learning, and culturally sensitive guidance.</a:t>
            </a:r>
          </a:p>
          <a:p>
            <a:pPr marL="628650" lvl="1" indent="-171450">
              <a:buFont typeface="Arial" panose="020B0604020202020204" pitchFamily="34" charset="0"/>
              <a:buChar char="•"/>
            </a:pPr>
            <a:r>
              <a:rPr lang="en-US" dirty="0"/>
              <a:t>Some participants also volunteered in their communities—organizing activities, running wellness programs, sharing health information, and providing emotional or material support to neighbors. These activities helped them build personal, professional, and financial skills.</a:t>
            </a:r>
          </a:p>
          <a:p>
            <a:pPr marL="171450" indent="-171450">
              <a:buFont typeface="Arial" panose="020B0604020202020204" pitchFamily="34" charset="0"/>
              <a:buChar char="•"/>
            </a:pPr>
            <a:r>
              <a:rPr lang="en-US" dirty="0"/>
              <a:t>In Study 2, participants described reconnecting with their communities after the pandemic. Many made their social networks stronger by attending events, volunteering, taking leadership roles, and supporting others.</a:t>
            </a:r>
          </a:p>
          <a:p>
            <a:pPr marL="628650" lvl="1" indent="-171450">
              <a:buFont typeface="Arial" panose="020B0604020202020204" pitchFamily="34" charset="0"/>
              <a:buChar char="•"/>
            </a:pPr>
            <a:r>
              <a:rPr lang="en-US" dirty="0"/>
              <a:t>For newcomers, these connections were especially valuable. They helped reduce isolation and supported integration into Canadian society.</a:t>
            </a:r>
          </a:p>
          <a:p>
            <a:pPr marL="171450" indent="-171450">
              <a:buFont typeface="Arial" panose="020B0604020202020204" pitchFamily="34" charset="0"/>
              <a:buChar char="•"/>
            </a:pPr>
            <a:r>
              <a:rPr lang="en-US" dirty="0"/>
              <a:t>The quote on this slide shows one Study 2 participant’s experience. After the pandemic, she got to know her neighbors, discovering they spoke the same language and had children of similar ages, which strengthened her sense of belonging.</a:t>
            </a:r>
          </a:p>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8FCFAB15-81C5-4FFC-8239-A873AD2AE8A4}" type="slidenum">
              <a:rPr lang="en-CA" smtClean="0"/>
              <a:t>18</a:t>
            </a:fld>
            <a:endParaRPr lang="en-CA"/>
          </a:p>
        </p:txBody>
      </p:sp>
    </p:spTree>
    <p:extLst>
      <p:ext uri="{BB962C8B-B14F-4D97-AF65-F5344CB8AC3E}">
        <p14:creationId xmlns:p14="http://schemas.microsoft.com/office/powerpoint/2010/main" val="15532908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Study 1, participants benefited from community support, but many faced challenges. During the pandemic, it was hard to use online platforms, and some settlement agencies closed or offered limited remote services.</a:t>
            </a:r>
          </a:p>
          <a:p>
            <a:pPr marL="628650" lvl="1" indent="-171450">
              <a:buFont typeface="Arial" panose="020B0604020202020204" pitchFamily="34" charset="0"/>
              <a:buChar char="•"/>
            </a:pPr>
            <a:r>
              <a:rPr lang="en-US" dirty="0"/>
              <a:t>Other barriers included limited awareness of free programs, language difficulties, and dissatisfaction with the quality of services. As lockdowns eased, access improved for some through hybrid programs and better information.</a:t>
            </a:r>
          </a:p>
          <a:p>
            <a:pPr marL="171450" indent="-171450">
              <a:buFont typeface="Arial" panose="020B0604020202020204" pitchFamily="34" charset="0"/>
              <a:buChar char="•"/>
            </a:pPr>
            <a:r>
              <a:rPr lang="en-US" dirty="0"/>
              <a:t>In Study 2, participants still faced barriers after the pandemic. Structural challenges included not knowing what programs were available or finding that services didn’t meet their needs.</a:t>
            </a:r>
          </a:p>
          <a:p>
            <a:pPr marL="628650" lvl="1" indent="-171450">
              <a:buFont typeface="Arial" panose="020B0604020202020204" pitchFamily="34" charset="0"/>
              <a:buChar char="•"/>
            </a:pPr>
            <a:r>
              <a:rPr lang="en-US" dirty="0"/>
              <a:t>Digital barriers also made things harder. Some participants preferred in-person interactions, so online programs didn’t always work for them.</a:t>
            </a:r>
          </a:p>
          <a:p>
            <a:pPr marL="171450" indent="-171450">
              <a:buFont typeface="Arial" panose="020B0604020202020204" pitchFamily="34" charset="0"/>
              <a:buChar char="•"/>
            </a:pPr>
            <a:r>
              <a:rPr lang="en-US" dirty="0"/>
              <a:t>The quote on this slide shows one Study 2 participant’s experience. She shared that after the pandemic, she didn’t know where to go or how to find information about the community support available to her.</a:t>
            </a:r>
          </a:p>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8FCFAB15-81C5-4FFC-8239-A873AD2AE8A4}" type="slidenum">
              <a:rPr lang="en-CA" smtClean="0"/>
              <a:t>19</a:t>
            </a:fld>
            <a:endParaRPr lang="en-CA"/>
          </a:p>
        </p:txBody>
      </p:sp>
    </p:spTree>
    <p:extLst>
      <p:ext uri="{BB962C8B-B14F-4D97-AF65-F5344CB8AC3E}">
        <p14:creationId xmlns:p14="http://schemas.microsoft.com/office/powerpoint/2010/main" val="2623747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FCFAB15-81C5-4FFC-8239-A873AD2AE8A4}" type="slidenum">
              <a:rPr lang="en-CA" smtClean="0"/>
              <a:t>2</a:t>
            </a:fld>
            <a:endParaRPr lang="en-CA"/>
          </a:p>
        </p:txBody>
      </p:sp>
    </p:spTree>
    <p:extLst>
      <p:ext uri="{BB962C8B-B14F-4D97-AF65-F5344CB8AC3E}">
        <p14:creationId xmlns:p14="http://schemas.microsoft.com/office/powerpoint/2010/main" val="37677676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Study 1, many participants talked about feeling socially isolated during the pandemic. They noticed a decline in their social skills because they avoided in-person interactions, cultural gatherings, or community events due to public health rules, fear of infection, or personal circumstances like caring for children or being immunocompromised.</a:t>
            </a:r>
          </a:p>
          <a:p>
            <a:pPr marL="628650" lvl="1" indent="-171450">
              <a:buFont typeface="Arial" panose="020B0604020202020204" pitchFamily="34" charset="0"/>
              <a:buChar char="•"/>
            </a:pPr>
            <a:r>
              <a:rPr lang="en-US" dirty="0"/>
              <a:t>For newcomers, isolation was even harder. Limited social networks, housing challenges, unfamiliarity with Canadian culture, harsh winters, and difficulty connecting with the wider community all made it worse. Some newcomers, however, gradually adapted as lockdowns eased.</a:t>
            </a:r>
          </a:p>
          <a:p>
            <a:pPr marL="628650" lvl="1" indent="-171450">
              <a:buFont typeface="Arial" panose="020B0604020202020204" pitchFamily="34" charset="0"/>
              <a:buChar char="•"/>
            </a:pPr>
            <a:r>
              <a:rPr lang="en-US" dirty="0"/>
              <a:t>Some participants also witnessed racism and anti-immigrant discrimination. This included subtle microaggressions, overt exclusion, and feeling “othered” because of their race, accent, or origin. Media coverage sometimes reinforced this by focusing on certain countries over others.</a:t>
            </a:r>
          </a:p>
          <a:p>
            <a:pPr marL="171450" indent="-171450">
              <a:buFont typeface="Arial" panose="020B0604020202020204" pitchFamily="34" charset="0"/>
              <a:buChar char="•"/>
            </a:pPr>
            <a:r>
              <a:rPr lang="en-US" dirty="0"/>
              <a:t>In Study 2, social challenges continued after the pandemic. Participants described ongoing inequalities related to immigrant status, nationality, race, or social class, which sometimes made them feel unsafe or dismissed.</a:t>
            </a:r>
          </a:p>
          <a:p>
            <a:pPr marL="628650" lvl="1" indent="-171450">
              <a:buFont typeface="Arial" panose="020B0604020202020204" pitchFamily="34" charset="0"/>
              <a:buChar char="•"/>
            </a:pPr>
            <a:r>
              <a:rPr lang="en-US" dirty="0"/>
              <a:t>They also noticed more socially distant behavior among people, which they linked to the long period of isolation during the pandemic.</a:t>
            </a:r>
          </a:p>
          <a:p>
            <a:pPr marL="171450" indent="-171450">
              <a:buFont typeface="Arial" panose="020B0604020202020204" pitchFamily="34" charset="0"/>
              <a:buChar char="•"/>
            </a:pPr>
            <a:r>
              <a:rPr lang="en-US" dirty="0"/>
              <a:t>The quote on this slide highlights a Study 2 participant’s observation of how people have stayed socially distant from one another even after the pandemic.</a:t>
            </a:r>
          </a:p>
        </p:txBody>
      </p:sp>
      <p:sp>
        <p:nvSpPr>
          <p:cNvPr id="4" name="Slide Number Placeholder 3"/>
          <p:cNvSpPr>
            <a:spLocks noGrp="1"/>
          </p:cNvSpPr>
          <p:nvPr>
            <p:ph type="sldNum" sz="quarter" idx="5"/>
          </p:nvPr>
        </p:nvSpPr>
        <p:spPr/>
        <p:txBody>
          <a:bodyPr/>
          <a:lstStyle/>
          <a:p>
            <a:fld id="{8FCFAB15-81C5-4FFC-8239-A873AD2AE8A4}" type="slidenum">
              <a:rPr lang="en-CA" smtClean="0"/>
              <a:t>20</a:t>
            </a:fld>
            <a:endParaRPr lang="en-CA"/>
          </a:p>
        </p:txBody>
      </p:sp>
    </p:spTree>
    <p:extLst>
      <p:ext uri="{BB962C8B-B14F-4D97-AF65-F5344CB8AC3E}">
        <p14:creationId xmlns:p14="http://schemas.microsoft.com/office/powerpoint/2010/main" val="28055292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Study 1, participants shared experiences with government supports, while Study 2 participants did not.</a:t>
            </a:r>
          </a:p>
          <a:p>
            <a:pPr marL="171450" indent="-171450">
              <a:buFont typeface="Arial" panose="020B0604020202020204" pitchFamily="34" charset="0"/>
              <a:buChar char="•"/>
            </a:pPr>
            <a:r>
              <a:rPr lang="en-US" dirty="0"/>
              <a:t>For participants, air travel restrictions during COVID-19 made travel to Canada or home countries difficult, with cancelled flights, higher costs, and complex airport rules.</a:t>
            </a:r>
          </a:p>
          <a:p>
            <a:pPr marL="171450" indent="-171450">
              <a:buFont typeface="Arial" panose="020B0604020202020204" pitchFamily="34" charset="0"/>
              <a:buChar char="•"/>
            </a:pPr>
            <a:r>
              <a:rPr lang="en-US" dirty="0"/>
              <a:t>Many accessed government financial support, like CERB, frontline pay, small business waivers, childcare help, or settlement services. Some had positive experiences, but others faced barriers—uncertainty about eligibility, language issues, long waits, limited guidance, or lack of in-person support.</a:t>
            </a:r>
          </a:p>
          <a:p>
            <a:pPr marL="171450" indent="-171450">
              <a:buFont typeface="Arial" panose="020B0604020202020204" pitchFamily="34" charset="0"/>
              <a:buChar char="•"/>
            </a:pPr>
            <a:r>
              <a:rPr lang="en-US" dirty="0"/>
              <a:t>The quote on this slide shows a participant who wasn’t sure she could receive financial support because she wasn’t a permanent resident or protected person.</a:t>
            </a:r>
          </a:p>
        </p:txBody>
      </p:sp>
      <p:sp>
        <p:nvSpPr>
          <p:cNvPr id="4" name="Slide Number Placeholder 3"/>
          <p:cNvSpPr>
            <a:spLocks noGrp="1"/>
          </p:cNvSpPr>
          <p:nvPr>
            <p:ph type="sldNum" sz="quarter" idx="5"/>
          </p:nvPr>
        </p:nvSpPr>
        <p:spPr/>
        <p:txBody>
          <a:bodyPr/>
          <a:lstStyle/>
          <a:p>
            <a:fld id="{8FCFAB15-81C5-4FFC-8239-A873AD2AE8A4}" type="slidenum">
              <a:rPr lang="en-CA" smtClean="0"/>
              <a:t>21</a:t>
            </a:fld>
            <a:endParaRPr lang="en-CA"/>
          </a:p>
        </p:txBody>
      </p:sp>
    </p:spTree>
    <p:extLst>
      <p:ext uri="{BB962C8B-B14F-4D97-AF65-F5344CB8AC3E}">
        <p14:creationId xmlns:p14="http://schemas.microsoft.com/office/powerpoint/2010/main" val="42118154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both studies, participants shared ideas about the support they need to recover after the pandemic and prepare for any future crises. They focused on four main areas: community building, economic support, healthcare, and government services.</a:t>
            </a:r>
          </a:p>
          <a:p>
            <a:pPr marL="171450" indent="-171450">
              <a:buFont typeface="Arial" panose="020B0604020202020204" pitchFamily="34" charset="0"/>
              <a:buChar char="•"/>
            </a:pPr>
            <a:r>
              <a:rPr lang="en-US" dirty="0"/>
              <a:t>For </a:t>
            </a:r>
            <a:r>
              <a:rPr lang="en-US" b="1" dirty="0"/>
              <a:t>community building</a:t>
            </a:r>
            <a:r>
              <a:rPr lang="en-US" dirty="0"/>
              <a:t>, they suggested creating opportunities to reconnect through both online and in-person activities, like social events, support groups, and programs for families. They also recommended offering digital training and small incentives to help more people take part.</a:t>
            </a:r>
          </a:p>
          <a:p>
            <a:pPr marL="171450" indent="-171450">
              <a:buFont typeface="Arial" panose="020B0604020202020204" pitchFamily="34" charset="0"/>
              <a:buChar char="•"/>
            </a:pPr>
            <a:r>
              <a:rPr lang="en-US" dirty="0"/>
              <a:t>For </a:t>
            </a:r>
            <a:r>
              <a:rPr lang="en-US" b="1" dirty="0"/>
              <a:t>inclusive and intersectional services</a:t>
            </a:r>
            <a:r>
              <a:rPr lang="en-US" dirty="0"/>
              <a:t>, participants said programs should be flexible and accessible, available online and in-person, and offered in multiple languages. Services should meet the needs of different groups—racialized, religious, linguistic, queer, and rural women, as well as mothers, divorcees, and survivors of abuse. Outreach is key to make sure everyone is included.</a:t>
            </a:r>
          </a:p>
          <a:p>
            <a:pPr marL="171450" indent="-171450">
              <a:buFont typeface="Arial" panose="020B0604020202020204" pitchFamily="34" charset="0"/>
              <a:buChar char="•"/>
            </a:pPr>
            <a:r>
              <a:rPr lang="en-US" dirty="0"/>
              <a:t>Finally, for </a:t>
            </a:r>
            <a:r>
              <a:rPr lang="en-US" b="1" dirty="0"/>
              <a:t>better service access</a:t>
            </a:r>
            <a:r>
              <a:rPr lang="en-US" dirty="0"/>
              <a:t>, participants recommended sharing clear, translated, and easy-to-understand information about available programs. They also suggested stronger collaboration between governments and community organizations, and using multiple ways to reach people—like flyers at arrival points, workshops, community champions/leaders, online databases, and mobile apps.</a:t>
            </a:r>
          </a:p>
          <a:p>
            <a:pPr marL="171450" indent="-171450">
              <a:buFont typeface="Arial" panose="020B0604020202020204" pitchFamily="34" charset="0"/>
              <a:buChar char="•"/>
            </a:pPr>
            <a:r>
              <a:rPr lang="en-US" dirty="0"/>
              <a:t>The quote on this slide comes from a Study 2 participant. She recommended that settlement organizations follow up with immigrant women in a way that is timely and relevant to their needs, so support feels helpful and accessible when it’s needed most.</a:t>
            </a:r>
          </a:p>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8FCFAB15-81C5-4FFC-8239-A873AD2AE8A4}" type="slidenum">
              <a:rPr lang="en-CA" smtClean="0"/>
              <a:t>22</a:t>
            </a:fld>
            <a:endParaRPr lang="en-CA"/>
          </a:p>
        </p:txBody>
      </p:sp>
    </p:spTree>
    <p:extLst>
      <p:ext uri="{BB962C8B-B14F-4D97-AF65-F5344CB8AC3E}">
        <p14:creationId xmlns:p14="http://schemas.microsoft.com/office/powerpoint/2010/main" val="21841564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1C4C7-F51B-AF15-07DD-B14FB7447E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A697B7-779E-FDF5-5D2A-4284C73EE4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5FAA8D-D25E-64E5-03C5-EF39BB16E6CA}"/>
              </a:ext>
            </a:extLst>
          </p:cNvPr>
          <p:cNvSpPr>
            <a:spLocks noGrp="1"/>
          </p:cNvSpPr>
          <p:nvPr>
            <p:ph type="body" idx="1"/>
          </p:nvPr>
        </p:nvSpPr>
        <p:spPr/>
        <p:txBody>
          <a:bodyPr/>
          <a:lstStyle/>
          <a:p>
            <a:pPr marL="171450" indent="-171450">
              <a:buFont typeface="Arial" panose="020B0604020202020204" pitchFamily="34" charset="0"/>
              <a:buChar char="•"/>
            </a:pPr>
            <a:r>
              <a:rPr lang="en-US" dirty="0"/>
              <a:t>For </a:t>
            </a:r>
            <a:r>
              <a:rPr lang="en-US" b="1" dirty="0"/>
              <a:t>economic stability and empowerment</a:t>
            </a:r>
            <a:r>
              <a:rPr lang="en-US" dirty="0"/>
              <a:t>, participants suggested expanding financial support and creating more job opportunities for immigrant women. They highlighted the importance of financial literacy training, help with job applications, and support for recognizing foreign credentials.</a:t>
            </a:r>
          </a:p>
          <a:p>
            <a:pPr marL="171450" indent="-171450">
              <a:buFont typeface="Arial" panose="020B0604020202020204" pitchFamily="34" charset="0"/>
              <a:buChar char="•"/>
            </a:pPr>
            <a:r>
              <a:rPr lang="en-US" dirty="0"/>
              <a:t>Affordable higher education was also a priority, along with programs tailored to women interested in starting their own businesses. The goal is to give women the tools and resources to be financially independent and empowered.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quote on this slide is from a Study 1 participant. She explained that economic support shouldn’t just focus on immediate finances during a crisis. It should also include guidance and support to help immigrant women plan and achieve long-term financial goals.</a:t>
            </a:r>
          </a:p>
        </p:txBody>
      </p:sp>
      <p:sp>
        <p:nvSpPr>
          <p:cNvPr id="4" name="Slide Number Placeholder 3">
            <a:extLst>
              <a:ext uri="{FF2B5EF4-FFF2-40B4-BE49-F238E27FC236}">
                <a16:creationId xmlns:a16="http://schemas.microsoft.com/office/drawing/2014/main" id="{7803F951-A75E-FD82-C7C0-1625BF445C1C}"/>
              </a:ext>
            </a:extLst>
          </p:cNvPr>
          <p:cNvSpPr>
            <a:spLocks noGrp="1"/>
          </p:cNvSpPr>
          <p:nvPr>
            <p:ph type="sldNum" sz="quarter" idx="5"/>
          </p:nvPr>
        </p:nvSpPr>
        <p:spPr/>
        <p:txBody>
          <a:bodyPr/>
          <a:lstStyle/>
          <a:p>
            <a:fld id="{8FCFAB15-81C5-4FFC-8239-A873AD2AE8A4}" type="slidenum">
              <a:rPr lang="en-CA" smtClean="0"/>
              <a:t>23</a:t>
            </a:fld>
            <a:endParaRPr lang="en-CA"/>
          </a:p>
        </p:txBody>
      </p:sp>
    </p:spTree>
    <p:extLst>
      <p:ext uri="{BB962C8B-B14F-4D97-AF65-F5344CB8AC3E}">
        <p14:creationId xmlns:p14="http://schemas.microsoft.com/office/powerpoint/2010/main" val="32671287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For </a:t>
            </a:r>
            <a:r>
              <a:rPr lang="en-US" b="1" dirty="0"/>
              <a:t>affordable and accessible care</a:t>
            </a:r>
            <a:r>
              <a:rPr lang="en-US" dirty="0"/>
              <a:t>, participants suggested making healthcare timely, affordable, and culturally responsive. This includes expanding interpretation services and providing clear information about post-pandemic health issues that affect women.</a:t>
            </a:r>
          </a:p>
          <a:p>
            <a:pPr marL="171450" indent="-171450">
              <a:buFont typeface="Arial" panose="020B0604020202020204" pitchFamily="34" charset="0"/>
              <a:buChar char="•"/>
            </a:pPr>
            <a:r>
              <a:rPr lang="en-US" dirty="0"/>
              <a:t>For </a:t>
            </a:r>
            <a:r>
              <a:rPr lang="en-US" b="1" dirty="0"/>
              <a:t>mental health support</a:t>
            </a:r>
            <a:r>
              <a:rPr lang="en-US" dirty="0"/>
              <a:t>, they recommended increasing access to affordable counseling, immigrant-specific helplines, and trauma-informed, gender-sensitive care. Services should be delivered by professionals trained in equity, diversity, and inclusion—ideally someone who shares the client’s language or cultural background. Awareness campaigns should also be expanded so women know what support is available.</a:t>
            </a:r>
          </a:p>
          <a:p>
            <a:pPr marL="171450" indent="-171450">
              <a:buFont typeface="Arial" panose="020B0604020202020204" pitchFamily="34" charset="0"/>
              <a:buChar char="•"/>
            </a:pPr>
            <a:r>
              <a:rPr lang="en-US" dirty="0"/>
              <a:t>The quote on this slide comes from a Study 2 participant. She emphasized that mental health and support groups need to be specific to immigrant communities, not just general services.</a:t>
            </a:r>
          </a:p>
        </p:txBody>
      </p:sp>
      <p:sp>
        <p:nvSpPr>
          <p:cNvPr id="4" name="Slide Number Placeholder 3"/>
          <p:cNvSpPr>
            <a:spLocks noGrp="1"/>
          </p:cNvSpPr>
          <p:nvPr>
            <p:ph type="sldNum" sz="quarter" idx="5"/>
          </p:nvPr>
        </p:nvSpPr>
        <p:spPr/>
        <p:txBody>
          <a:bodyPr/>
          <a:lstStyle/>
          <a:p>
            <a:fld id="{8FCFAB15-81C5-4FFC-8239-A873AD2AE8A4}" type="slidenum">
              <a:rPr lang="en-CA" smtClean="0"/>
              <a:t>24</a:t>
            </a:fld>
            <a:endParaRPr lang="en-CA"/>
          </a:p>
        </p:txBody>
      </p:sp>
    </p:spTree>
    <p:extLst>
      <p:ext uri="{BB962C8B-B14F-4D97-AF65-F5344CB8AC3E}">
        <p14:creationId xmlns:p14="http://schemas.microsoft.com/office/powerpoint/2010/main" val="21130343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For </a:t>
            </a:r>
            <a:r>
              <a:rPr lang="en-US" b="1" dirty="0"/>
              <a:t>government-provided financial assistance eligibility</a:t>
            </a:r>
            <a:r>
              <a:rPr lang="en-US" dirty="0"/>
              <a:t>, participants suggested expanding crisis-related financial aid so it’s available to everyone in Canada, no matter their employment status. This would better support newcomers and people who are unemployed.</a:t>
            </a:r>
          </a:p>
          <a:p>
            <a:pPr marL="171450" indent="-171450">
              <a:buFont typeface="Arial" panose="020B0604020202020204" pitchFamily="34" charset="0"/>
              <a:buChar char="•"/>
            </a:pPr>
            <a:r>
              <a:rPr lang="en-US" dirty="0"/>
              <a:t>To promote </a:t>
            </a:r>
            <a:r>
              <a:rPr lang="en-US" b="1" dirty="0"/>
              <a:t>community engagement</a:t>
            </a:r>
            <a:r>
              <a:rPr lang="en-US" dirty="0"/>
              <a:t>, they recommended increasing government funding for local programs and activities that help immigrant women connect, learn, and thrive.</a:t>
            </a:r>
          </a:p>
          <a:p>
            <a:pPr marL="171450" indent="-171450">
              <a:buFont typeface="Arial" panose="020B0604020202020204" pitchFamily="34" charset="0"/>
              <a:buChar char="•"/>
            </a:pPr>
            <a:r>
              <a:rPr lang="en-US" dirty="0"/>
              <a:t>For </a:t>
            </a:r>
            <a:r>
              <a:rPr lang="en-US" b="1" dirty="0"/>
              <a:t>crisis preparedness at policy level</a:t>
            </a:r>
            <a:r>
              <a:rPr lang="en-US" dirty="0"/>
              <a:t>, participants emphasized the need for faster response systems, reliable access to healthcare staff and medicines, domestic production of PPE, measures to control inflation, and clear, transparent communication from the government.</a:t>
            </a:r>
          </a:p>
          <a:p>
            <a:pPr marL="171450" indent="-171450">
              <a:buFont typeface="Arial" panose="020B0604020202020204" pitchFamily="34" charset="0"/>
              <a:buChar char="•"/>
            </a:pPr>
            <a:r>
              <a:rPr lang="en-US" dirty="0"/>
              <a:t>The quote on this slide comes from a Study 1 participant. She highlighted that financial support during crises should be available to everyone, regardless of whether they are employed.</a:t>
            </a:r>
          </a:p>
        </p:txBody>
      </p:sp>
      <p:sp>
        <p:nvSpPr>
          <p:cNvPr id="4" name="Slide Number Placeholder 3"/>
          <p:cNvSpPr>
            <a:spLocks noGrp="1"/>
          </p:cNvSpPr>
          <p:nvPr>
            <p:ph type="sldNum" sz="quarter" idx="5"/>
          </p:nvPr>
        </p:nvSpPr>
        <p:spPr/>
        <p:txBody>
          <a:bodyPr/>
          <a:lstStyle/>
          <a:p>
            <a:fld id="{8FCFAB15-81C5-4FFC-8239-A873AD2AE8A4}" type="slidenum">
              <a:rPr lang="en-CA" smtClean="0"/>
              <a:t>25</a:t>
            </a:fld>
            <a:endParaRPr lang="en-CA"/>
          </a:p>
        </p:txBody>
      </p:sp>
    </p:spTree>
    <p:extLst>
      <p:ext uri="{BB962C8B-B14F-4D97-AF65-F5344CB8AC3E}">
        <p14:creationId xmlns:p14="http://schemas.microsoft.com/office/powerpoint/2010/main" val="13922935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During and after COVID-19, immigrant women experienced interconnected challenges, including mental health struggles, increased caregiving responsibilities, financial pressures, and difficulties accessing community services.</a:t>
            </a:r>
          </a:p>
          <a:p>
            <a:pPr marL="171450" indent="-171450">
              <a:buFont typeface="Arial" panose="020B0604020202020204" pitchFamily="34" charset="0"/>
              <a:buChar char="•"/>
            </a:pPr>
            <a:r>
              <a:rPr lang="en-US" dirty="0"/>
              <a:t>Many women showed resilience by adopting personal coping strategies and seeking support from family and their communities.</a:t>
            </a:r>
          </a:p>
          <a:p>
            <a:pPr marL="171450" indent="-171450">
              <a:buFont typeface="Arial" panose="020B0604020202020204" pitchFamily="34" charset="0"/>
              <a:buChar char="•"/>
            </a:pPr>
            <a:r>
              <a:rPr lang="en-US" dirty="0"/>
              <a:t>Future research should focus on understanding the unique needs of diverse groups, such as those in rural areas, Francophone communities, with limited English or digital literacy, second-generation immigrants, or temporary residents.</a:t>
            </a:r>
          </a:p>
          <a:p>
            <a:pPr marL="171450" indent="-171450">
              <a:buFont typeface="Arial" panose="020B0604020202020204" pitchFamily="34" charset="0"/>
              <a:buChar char="•"/>
            </a:pPr>
            <a:r>
              <a:rPr lang="en-US" dirty="0"/>
              <a:t>It is also crucial to create a comprehensive resource that maps out existing programs and initiatives supporting immigrant women in their post-pandemic struggles. This resource should identify what works and what doesn’t, and guides future actions.</a:t>
            </a:r>
          </a:p>
          <a:p>
            <a:pPr marL="171450" indent="-171450">
              <a:buFont typeface="Arial" panose="020B0604020202020204" pitchFamily="34" charset="0"/>
              <a:buChar char="•"/>
            </a:pPr>
            <a:endParaRPr lang="en-CA" dirty="0"/>
          </a:p>
        </p:txBody>
      </p:sp>
      <p:sp>
        <p:nvSpPr>
          <p:cNvPr id="4" name="Slide Number Placeholder 3"/>
          <p:cNvSpPr>
            <a:spLocks noGrp="1"/>
          </p:cNvSpPr>
          <p:nvPr>
            <p:ph type="sldNum" sz="quarter" idx="5"/>
          </p:nvPr>
        </p:nvSpPr>
        <p:spPr/>
        <p:txBody>
          <a:bodyPr/>
          <a:lstStyle/>
          <a:p>
            <a:fld id="{8FCFAB15-81C5-4FFC-8239-A873AD2AE8A4}" type="slidenum">
              <a:rPr lang="en-CA" smtClean="0"/>
              <a:t>26</a:t>
            </a:fld>
            <a:endParaRPr lang="en-CA"/>
          </a:p>
        </p:txBody>
      </p:sp>
    </p:spTree>
    <p:extLst>
      <p:ext uri="{BB962C8B-B14F-4D97-AF65-F5344CB8AC3E}">
        <p14:creationId xmlns:p14="http://schemas.microsoft.com/office/powerpoint/2010/main" val="224003317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Thank you for listening.</a:t>
            </a:r>
          </a:p>
          <a:p>
            <a:endParaRPr lang="en-CA" dirty="0"/>
          </a:p>
          <a:p>
            <a:r>
              <a:rPr lang="en-CA" dirty="0"/>
              <a:t>My contact information is on the slide if you have any questions or concerns. I would love the opportunity to chat about the topic and also explore opportunities for further collaboration!</a:t>
            </a:r>
          </a:p>
          <a:p>
            <a:endParaRPr lang="en-CA" dirty="0"/>
          </a:p>
          <a:p>
            <a:r>
              <a:rPr lang="en-CA" dirty="0"/>
              <a:t>Also, my PhD project was funded by the Province of Ontario through Ontario Graduate Scholarship and also the Government of Canada through SSHRC Doctoral Scholarship.</a:t>
            </a:r>
          </a:p>
        </p:txBody>
      </p:sp>
      <p:sp>
        <p:nvSpPr>
          <p:cNvPr id="4" name="Slide Number Placeholder 3"/>
          <p:cNvSpPr>
            <a:spLocks noGrp="1"/>
          </p:cNvSpPr>
          <p:nvPr>
            <p:ph type="sldNum" sz="quarter" idx="5"/>
          </p:nvPr>
        </p:nvSpPr>
        <p:spPr/>
        <p:txBody>
          <a:bodyPr/>
          <a:lstStyle/>
          <a:p>
            <a:fld id="{8FCFAB15-81C5-4FFC-8239-A873AD2AE8A4}" type="slidenum">
              <a:rPr lang="en-CA" smtClean="0"/>
              <a:t>27</a:t>
            </a:fld>
            <a:endParaRPr lang="en-CA"/>
          </a:p>
        </p:txBody>
      </p:sp>
    </p:spTree>
    <p:extLst>
      <p:ext uri="{BB962C8B-B14F-4D97-AF65-F5344CB8AC3E}">
        <p14:creationId xmlns:p14="http://schemas.microsoft.com/office/powerpoint/2010/main" val="27045869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During COVID-19, immigrant women faced major economic and social pressures. Many lost jobs or worked in low-paid, high-risk frontline roles while also managing increased caregiving responsibilities. This created intense work–family conflict and disrupted career paths. Mental health challenges were common, including burnout, isolation, uncertainty, and worry about family abroad. Access to services and social networks was limited, and gender-based violence increased for some women during lockdowns.</a:t>
            </a:r>
          </a:p>
          <a:p>
            <a:pPr marL="171450" indent="-171450">
              <a:buFont typeface="Arial" panose="020B0604020202020204" pitchFamily="34" charset="0"/>
              <a:buChar char="•"/>
            </a:pPr>
            <a:r>
              <a:rPr lang="en-US" dirty="0"/>
              <a:t>Despite these hardships, immigrant women showed strong resilience—upgrading skills, seeking counselling, accessing government supports, maintaining routines, and staying connected virtually. Newcomer women faced additional settlement barriers, including immigration delays, limited healthcare access, and reduced services, which deepened stress and isolation.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Post-pandemic challenges continue, with inflation, debt, long COVID, and ongoing mental health concerns. Some immigrant women reported that their long COVID symptoms were dismissed in healthcare settings, adding further strain. Research shows that many immigrant women continued working from home post-pandemic due to pandemic-driven change in work medium, limited access to suitable traditional jobs and growth of platform work, and systemic barriers such as unaffordable housing, limited childcare, and costly, unreliable transit. </a:t>
            </a:r>
          </a:p>
        </p:txBody>
      </p:sp>
      <p:sp>
        <p:nvSpPr>
          <p:cNvPr id="4" name="Slide Number Placeholder 3"/>
          <p:cNvSpPr>
            <a:spLocks noGrp="1"/>
          </p:cNvSpPr>
          <p:nvPr>
            <p:ph type="sldNum" sz="quarter" idx="5"/>
          </p:nvPr>
        </p:nvSpPr>
        <p:spPr/>
        <p:txBody>
          <a:bodyPr/>
          <a:lstStyle/>
          <a:p>
            <a:fld id="{8FCFAB15-81C5-4FFC-8239-A873AD2AE8A4}" type="slidenum">
              <a:rPr lang="en-CA" smtClean="0"/>
              <a:t>3</a:t>
            </a:fld>
            <a:endParaRPr lang="en-CA"/>
          </a:p>
        </p:txBody>
      </p:sp>
    </p:spTree>
    <p:extLst>
      <p:ext uri="{BB962C8B-B14F-4D97-AF65-F5344CB8AC3E}">
        <p14:creationId xmlns:p14="http://schemas.microsoft.com/office/powerpoint/2010/main" val="3452401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While researching this topic, I found that identifying programs specifically designed to address post-pandemic challenges for immigrant women is still a work in progress. If anyone is aware of additional initiatives or resources, I warmly encourage you to share them in the chat.</a:t>
            </a:r>
          </a:p>
          <a:p>
            <a:pPr marL="171450" indent="-171450">
              <a:buFont typeface="Arial" panose="020B0604020202020204" pitchFamily="34" charset="0"/>
              <a:buChar char="•"/>
            </a:pPr>
            <a:r>
              <a:rPr lang="en-US" dirty="0"/>
              <a:t>The programs currently available tend to focus on areas such as family conflict prevention, gender-based violence, resilience-building, social inclusion, and economic security, often through diversity, equity, inclusion, and accessibility-focused approaches for immigrant and racialized women.</a:t>
            </a:r>
          </a:p>
          <a:p>
            <a:pPr marL="171450" indent="-171450">
              <a:buFont typeface="Arial" panose="020B0604020202020204" pitchFamily="34" charset="0"/>
              <a:buChar char="•"/>
            </a:pPr>
            <a:r>
              <a:rPr lang="en-US" dirty="0"/>
              <a:t>However, an important question remains: To what extent do these programs explicitly recognize and respond to the unique post-pandemic challenges immigrant women continue to face?</a:t>
            </a:r>
          </a:p>
        </p:txBody>
      </p:sp>
      <p:sp>
        <p:nvSpPr>
          <p:cNvPr id="4" name="Slide Number Placeholder 3"/>
          <p:cNvSpPr>
            <a:spLocks noGrp="1"/>
          </p:cNvSpPr>
          <p:nvPr>
            <p:ph type="sldNum" sz="quarter" idx="5"/>
          </p:nvPr>
        </p:nvSpPr>
        <p:spPr/>
        <p:txBody>
          <a:bodyPr/>
          <a:lstStyle/>
          <a:p>
            <a:fld id="{8FCFAB15-81C5-4FFC-8239-A873AD2AE8A4}" type="slidenum">
              <a:rPr lang="en-CA" smtClean="0"/>
              <a:t>4</a:t>
            </a:fld>
            <a:endParaRPr lang="en-CA"/>
          </a:p>
        </p:txBody>
      </p:sp>
    </p:spTree>
    <p:extLst>
      <p:ext uri="{BB962C8B-B14F-4D97-AF65-F5344CB8AC3E}">
        <p14:creationId xmlns:p14="http://schemas.microsoft.com/office/powerpoint/2010/main" val="34891022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my doctoral project, I contributed to existing research by conducting two interconnected, qualitative studies focused on first-generation immigrant women in Canada.</a:t>
            </a:r>
          </a:p>
          <a:p>
            <a:endParaRPr lang="en-US" dirty="0"/>
          </a:p>
          <a:p>
            <a:r>
              <a:rPr lang="en-US" dirty="0"/>
              <a:t>In </a:t>
            </a:r>
            <a:r>
              <a:rPr lang="en-US" b="1" dirty="0"/>
              <a:t>Study 1</a:t>
            </a:r>
            <a:r>
              <a:rPr lang="en-US" dirty="0"/>
              <a:t>, I explored how the pandemic affected multiple areas of their lives, including their physical and mental health, personal and family relationships, employment or education, and their connections to community. I also examined the coping strategies they used and the formal and informal support systems they accessed, including community organizations, social services, and social networks.</a:t>
            </a:r>
          </a:p>
          <a:p>
            <a:endParaRPr lang="en-US" dirty="0"/>
          </a:p>
          <a:p>
            <a:r>
              <a:rPr lang="en-US" dirty="0"/>
              <a:t>Study 2 was added after initial analysis showed a need to capture post-pandemic impacts. In </a:t>
            </a:r>
            <a:r>
              <a:rPr lang="en-US" b="1" dirty="0"/>
              <a:t>Study 2</a:t>
            </a:r>
            <a:r>
              <a:rPr lang="en-US" dirty="0"/>
              <a:t>, I examined how first-generation immigrant women experienced life changes after the pandemic, including both short- and long-term impacts. I also explored how they experienced recovery—what helped, what barriers were still there, and what they needed.</a:t>
            </a:r>
          </a:p>
        </p:txBody>
      </p:sp>
      <p:sp>
        <p:nvSpPr>
          <p:cNvPr id="4" name="Slide Number Placeholder 3"/>
          <p:cNvSpPr>
            <a:spLocks noGrp="1"/>
          </p:cNvSpPr>
          <p:nvPr>
            <p:ph type="sldNum" sz="quarter" idx="5"/>
          </p:nvPr>
        </p:nvSpPr>
        <p:spPr/>
        <p:txBody>
          <a:bodyPr/>
          <a:lstStyle/>
          <a:p>
            <a:fld id="{8FCFAB15-81C5-4FFC-8239-A873AD2AE8A4}" type="slidenum">
              <a:rPr lang="en-CA" smtClean="0"/>
              <a:t>5</a:t>
            </a:fld>
            <a:endParaRPr lang="en-CA"/>
          </a:p>
        </p:txBody>
      </p:sp>
    </p:spTree>
    <p:extLst>
      <p:ext uri="{BB962C8B-B14F-4D97-AF65-F5344CB8AC3E}">
        <p14:creationId xmlns:p14="http://schemas.microsoft.com/office/powerpoint/2010/main" val="14399798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Participants were recruited in partnership with Local Immigration Partnerships and immigrant-serving agencies across the country.</a:t>
            </a:r>
          </a:p>
          <a:p>
            <a:pPr marL="171450" indent="-171450">
              <a:buFont typeface="Arial" panose="020B0604020202020204" pitchFamily="34" charset="0"/>
              <a:buChar char="•"/>
            </a:pPr>
            <a:r>
              <a:rPr lang="en-US" dirty="0"/>
              <a:t>Data were collected through in-depth, semi-structured interviews conducted over Zoom, each lasting approximately one to one and a half hours.  </a:t>
            </a:r>
          </a:p>
          <a:p>
            <a:pPr marL="171450" indent="-171450">
              <a:buFont typeface="Arial" panose="020B0604020202020204" pitchFamily="34" charset="0"/>
              <a:buChar char="•"/>
            </a:pPr>
            <a:r>
              <a:rPr lang="en-US" dirty="0"/>
              <a:t>Study 2 was added after initial analysis showed a need to capture post-pandemic impacts.</a:t>
            </a:r>
            <a:br>
              <a:rPr lang="en-US" dirty="0"/>
            </a:br>
            <a:r>
              <a:rPr lang="en-US" dirty="0"/>
              <a:t>Example questions included:</a:t>
            </a:r>
          </a:p>
          <a:p>
            <a:pPr marL="628650" lvl="1" indent="-171450">
              <a:buFont typeface="Arial" panose="020B0604020202020204" pitchFamily="34" charset="0"/>
              <a:buChar char="•"/>
            </a:pPr>
            <a:r>
              <a:rPr lang="en-US" dirty="0"/>
              <a:t>Study 1: “As an immigrant woman, how has your life been affected by COVID-19?”</a:t>
            </a:r>
          </a:p>
          <a:p>
            <a:pPr marL="628650" lvl="1" indent="-171450">
              <a:buFont typeface="Arial" panose="020B0604020202020204" pitchFamily="34" charset="0"/>
              <a:buChar char="•"/>
            </a:pPr>
            <a:r>
              <a:rPr lang="en-US" dirty="0"/>
              <a:t>Study 2: “How has your life been since the pandemic? Did anything change?”</a:t>
            </a:r>
          </a:p>
          <a:p>
            <a:pPr marL="171450" indent="-171450">
              <a:buFont typeface="Arial" panose="020B0604020202020204" pitchFamily="34" charset="0"/>
              <a:buChar char="•"/>
            </a:pPr>
            <a:r>
              <a:rPr lang="en-US" dirty="0"/>
              <a:t>The interviews were analyzed using reflexive thematic analysis, which allowed me to identify patterns and themes while being attentive to my own perspectives as a researcher and a racialized immigrant woman living in Canada.</a:t>
            </a:r>
          </a:p>
          <a:p>
            <a:pPr marL="171450" indent="-171450">
              <a:buFont typeface="Arial" panose="020B0604020202020204" pitchFamily="34" charset="0"/>
              <a:buChar char="•"/>
            </a:pPr>
            <a:r>
              <a:rPr lang="en-US" dirty="0"/>
              <a:t>In the following slides, I will share my findings. Please note that there are quite a good number of themes since my focus was on each social level, from health impacts to community experiences.</a:t>
            </a:r>
          </a:p>
        </p:txBody>
      </p:sp>
      <p:sp>
        <p:nvSpPr>
          <p:cNvPr id="4" name="Slide Number Placeholder 3"/>
          <p:cNvSpPr>
            <a:spLocks noGrp="1"/>
          </p:cNvSpPr>
          <p:nvPr>
            <p:ph type="sldNum" sz="quarter" idx="5"/>
          </p:nvPr>
        </p:nvSpPr>
        <p:spPr/>
        <p:txBody>
          <a:bodyPr/>
          <a:lstStyle/>
          <a:p>
            <a:fld id="{8FCFAB15-81C5-4FFC-8239-A873AD2AE8A4}" type="slidenum">
              <a:rPr lang="en-CA" smtClean="0"/>
              <a:t>6</a:t>
            </a:fld>
            <a:endParaRPr lang="en-CA"/>
          </a:p>
        </p:txBody>
      </p:sp>
    </p:spTree>
    <p:extLst>
      <p:ext uri="{BB962C8B-B14F-4D97-AF65-F5344CB8AC3E}">
        <p14:creationId xmlns:p14="http://schemas.microsoft.com/office/powerpoint/2010/main" val="11557392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But before learning about their experiences, let’s see who these immigrant women were.</a:t>
            </a:r>
          </a:p>
          <a:p>
            <a:pPr marL="171450" indent="-171450">
              <a:buFont typeface="Arial" panose="020B0604020202020204" pitchFamily="34" charset="0"/>
              <a:buChar char="•"/>
            </a:pPr>
            <a:r>
              <a:rPr lang="en-US" dirty="0"/>
              <a:t>In Summer 2023, for Study 1, I interviewed 18 participants. The average age was 38, and participants had lived in Canada for about six years on average. About half were living in Ontario and half were married. Participants came from diverse ethnic backgrounds, including Arab, Chinese, Latin American, and South Asian communities. More than a quarter held a bachelor’s degree, and most were employed full-time.</a:t>
            </a:r>
          </a:p>
          <a:p>
            <a:pPr marL="171450" indent="-171450">
              <a:buFont typeface="Arial" panose="020B0604020202020204" pitchFamily="34" charset="0"/>
              <a:buChar char="•"/>
            </a:pPr>
            <a:r>
              <a:rPr lang="en-US" dirty="0"/>
              <a:t>In Summer 2024, for Study 2, I interviewed 20 participants. The average age was 39, and participants had been in Canada for approximately eight years on average. Most were living in Ontario and identified as Arab, South Asian, or Latin American. Over half were married, and about half had children. Nearly half held a graduate degree, and many were employed full-time.</a:t>
            </a:r>
          </a:p>
        </p:txBody>
      </p:sp>
      <p:sp>
        <p:nvSpPr>
          <p:cNvPr id="4" name="Slide Number Placeholder 3"/>
          <p:cNvSpPr>
            <a:spLocks noGrp="1"/>
          </p:cNvSpPr>
          <p:nvPr>
            <p:ph type="sldNum" sz="quarter" idx="5"/>
          </p:nvPr>
        </p:nvSpPr>
        <p:spPr/>
        <p:txBody>
          <a:bodyPr/>
          <a:lstStyle/>
          <a:p>
            <a:fld id="{8FCFAB15-81C5-4FFC-8239-A873AD2AE8A4}" type="slidenum">
              <a:rPr lang="en-CA" smtClean="0"/>
              <a:t>7</a:t>
            </a:fld>
            <a:endParaRPr lang="en-CA"/>
          </a:p>
        </p:txBody>
      </p:sp>
    </p:spTree>
    <p:extLst>
      <p:ext uri="{BB962C8B-B14F-4D97-AF65-F5344CB8AC3E}">
        <p14:creationId xmlns:p14="http://schemas.microsoft.com/office/powerpoint/2010/main" val="18811287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Study 1, immigrant women in Canada shared how COVID-19 affected them on a personal level. Many experienced depression, anxiety, isolation, and high levels of stress. Some felt overwhelmed, helpless, or guilty. There was also constant fear of getting sick. A few women described physical challenges, such as difficulty breathing while wearing masks or ongoing symptoms after having COVID-19. These experiences were closely linked to the pandemic and public health measures like lockdowns.</a:t>
            </a:r>
          </a:p>
          <a:p>
            <a:pPr marL="171450" indent="-171450">
              <a:buFont typeface="Arial" panose="020B0604020202020204" pitchFamily="34" charset="0"/>
              <a:buChar char="•"/>
            </a:pPr>
            <a:r>
              <a:rPr lang="en-US" dirty="0"/>
              <a:t>In Study 2, we found that these challenges did not simply disappear after the pandemic. Many women continued to struggle with anxiety, depression, ongoing stress, and fatigue. Some described feeling stuck, having trouble adjusting to reopening, or dealing with trauma and low self-confidence. Others felt uncertain about the future or experienced cognitive difficulties after COVID-19 illness and prolonged restrictions.</a:t>
            </a:r>
          </a:p>
          <a:p>
            <a:pPr marL="171450" indent="-171450">
              <a:buFont typeface="Arial" panose="020B0604020202020204" pitchFamily="34" charset="0"/>
              <a:buChar char="•"/>
            </a:pPr>
            <a:r>
              <a:rPr lang="en-US" dirty="0"/>
              <a:t>The quote on the right side of the slide shows an example of this theme. In it, a Study 2 participant describes a deep sense of intangible loss during the pandemic. She explains that even after the pandemic, she still does not feel fully recovered from that experience.</a:t>
            </a:r>
          </a:p>
        </p:txBody>
      </p:sp>
      <p:sp>
        <p:nvSpPr>
          <p:cNvPr id="4" name="Slide Number Placeholder 3"/>
          <p:cNvSpPr>
            <a:spLocks noGrp="1"/>
          </p:cNvSpPr>
          <p:nvPr>
            <p:ph type="sldNum" sz="quarter" idx="5"/>
          </p:nvPr>
        </p:nvSpPr>
        <p:spPr/>
        <p:txBody>
          <a:bodyPr/>
          <a:lstStyle/>
          <a:p>
            <a:fld id="{8FCFAB15-81C5-4FFC-8239-A873AD2AE8A4}" type="slidenum">
              <a:rPr lang="en-CA" smtClean="0"/>
              <a:t>8</a:t>
            </a:fld>
            <a:endParaRPr lang="en-CA"/>
          </a:p>
        </p:txBody>
      </p:sp>
    </p:spTree>
    <p:extLst>
      <p:ext uri="{BB962C8B-B14F-4D97-AF65-F5344CB8AC3E}">
        <p14:creationId xmlns:p14="http://schemas.microsoft.com/office/powerpoint/2010/main" val="14387293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terms of coping, participants in Study 1 shared that the pandemic gave them time to reflect on their past choices, their future goals, and what truly matters to them in their lives. They recognized their own privileges, such as having family nearby, fewer caregiving responsibilities, or stable employment.</a:t>
            </a:r>
          </a:p>
          <a:p>
            <a:pPr marL="628650" lvl="1" indent="-171450">
              <a:buFont typeface="Arial" panose="020B0604020202020204" pitchFamily="34" charset="0"/>
              <a:buChar char="•"/>
            </a:pPr>
            <a:r>
              <a:rPr lang="en-US" dirty="0"/>
              <a:t>They also demonstrated resilience. Some stayed optimistic, relied on faith and cultural traditions, and adapted to changing circumstances. Others focused on living in the present and engaged in simple daily comforts like walking, exercising, or spending quiet time at home.</a:t>
            </a:r>
          </a:p>
          <a:p>
            <a:pPr marL="171450" indent="-171450">
              <a:buFont typeface="Arial" panose="020B0604020202020204" pitchFamily="34" charset="0"/>
              <a:buChar char="•"/>
            </a:pPr>
            <a:r>
              <a:rPr lang="en-US" dirty="0"/>
              <a:t>Participants in Study 2 described similar coping strategies. They also engaged in self-reflection and viewed COVID-19 as a major life event with long-term impact. At the same time, they showed resilience through hope, optimism, and prioritizing themselves. Many relied on faith, focused on moving forward, and took practical steps such as learning new skills, completing long-postponed tasks, limiting media consumption, and spending time outdoors.</a:t>
            </a:r>
          </a:p>
          <a:p>
            <a:pPr marL="628650" lvl="1" indent="-171450">
              <a:buFont typeface="Arial" panose="020B0604020202020204" pitchFamily="34" charset="0"/>
              <a:buChar char="•"/>
            </a:pPr>
            <a:r>
              <a:rPr lang="en-US" dirty="0"/>
              <a:t>In the post-pandemic period, some participants also adopted healthier long-term habits, such as staying home when sick, wearing masks, keeping distance from people who are ill, and using hand sanitizer.</a:t>
            </a:r>
          </a:p>
          <a:p>
            <a:pPr marL="171450" indent="-171450">
              <a:buFont typeface="Arial" panose="020B0604020202020204" pitchFamily="34" charset="0"/>
              <a:buChar char="•"/>
            </a:pPr>
            <a:r>
              <a:rPr lang="en-US" dirty="0"/>
              <a:t>The quote on the slide shows an example of this theme. In it, a Study 2 participant shared that she intentionally pushed herself to go out, socialize, and spend time in nature after the pandemic as a way to gradually overcome her fear of COVID-19.</a:t>
            </a:r>
          </a:p>
        </p:txBody>
      </p:sp>
      <p:sp>
        <p:nvSpPr>
          <p:cNvPr id="4" name="Slide Number Placeholder 3"/>
          <p:cNvSpPr>
            <a:spLocks noGrp="1"/>
          </p:cNvSpPr>
          <p:nvPr>
            <p:ph type="sldNum" sz="quarter" idx="5"/>
          </p:nvPr>
        </p:nvSpPr>
        <p:spPr/>
        <p:txBody>
          <a:bodyPr/>
          <a:lstStyle/>
          <a:p>
            <a:fld id="{8FCFAB15-81C5-4FFC-8239-A873AD2AE8A4}" type="slidenum">
              <a:rPr lang="en-CA" smtClean="0"/>
              <a:t>9</a:t>
            </a:fld>
            <a:endParaRPr lang="en-CA"/>
          </a:p>
        </p:txBody>
      </p:sp>
    </p:spTree>
    <p:extLst>
      <p:ext uri="{BB962C8B-B14F-4D97-AF65-F5344CB8AC3E}">
        <p14:creationId xmlns:p14="http://schemas.microsoft.com/office/powerpoint/2010/main" val="1249378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2/26/2026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32390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2/26/2026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998950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2/26/2026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59627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2/26/2026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06073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2/26/2026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42126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2/26/2026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07315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2/26/2026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59129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2/26/2026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90014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2/26/2026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19014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2/26/2026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837031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2/26/2026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619214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2/26/2026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1720205315"/>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14" r:id="rId6"/>
    <p:sldLayoutId id="2147483810" r:id="rId7"/>
    <p:sldLayoutId id="2147483811" r:id="rId8"/>
    <p:sldLayoutId id="2147483812" r:id="rId9"/>
    <p:sldLayoutId id="2147483813" r:id="rId10"/>
    <p:sldLayoutId id="2147483815"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1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17.xml"/><Relationship Id="rId1" Type="http://schemas.openxmlformats.org/officeDocument/2006/relationships/slideLayout" Target="../slideLayouts/slideLayout4.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1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18.xml"/><Relationship Id="rId1" Type="http://schemas.openxmlformats.org/officeDocument/2006/relationships/slideLayout" Target="../slideLayouts/slideLayout4.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1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19.xml"/><Relationship Id="rId1" Type="http://schemas.openxmlformats.org/officeDocument/2006/relationships/slideLayout" Target="../slideLayouts/slideLayout4.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20.xml"/><Relationship Id="rId1" Type="http://schemas.openxmlformats.org/officeDocument/2006/relationships/slideLayout" Target="../slideLayouts/slideLayout4.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2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notesSlide" Target="../notesSlides/notesSlide21.xml"/><Relationship Id="rId1" Type="http://schemas.openxmlformats.org/officeDocument/2006/relationships/slideLayout" Target="../slideLayouts/slideLayout4.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2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notesSlide" Target="../notesSlides/notesSlide22.xml"/><Relationship Id="rId1" Type="http://schemas.openxmlformats.org/officeDocument/2006/relationships/slideLayout" Target="../slideLayouts/slideLayout4.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2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notesSlide" Target="../notesSlides/notesSlide23.xml"/><Relationship Id="rId1" Type="http://schemas.openxmlformats.org/officeDocument/2006/relationships/slideLayout" Target="../slideLayouts/slideLayout4.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2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3.xml"/><Relationship Id="rId7" Type="http://schemas.microsoft.com/office/2007/relationships/diagramDrawing" Target="../diagrams/drawing23.xml"/><Relationship Id="rId2" Type="http://schemas.openxmlformats.org/officeDocument/2006/relationships/notesSlide" Target="../notesSlides/notesSlide24.xml"/><Relationship Id="rId1" Type="http://schemas.openxmlformats.org/officeDocument/2006/relationships/slideLayout" Target="../slideLayouts/slideLayout4.xml"/><Relationship Id="rId6" Type="http://schemas.openxmlformats.org/officeDocument/2006/relationships/diagramColors" Target="../diagrams/colors23.xml"/><Relationship Id="rId5" Type="http://schemas.openxmlformats.org/officeDocument/2006/relationships/diagramQuickStyle" Target="../diagrams/quickStyle23.xml"/><Relationship Id="rId4" Type="http://schemas.openxmlformats.org/officeDocument/2006/relationships/diagramLayout" Target="../diagrams/layout23.xml"/></Relationships>
</file>

<file path=ppt/slides/_rels/slide2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notesSlide" Target="../notesSlides/notesSlide25.xml"/><Relationship Id="rId1" Type="http://schemas.openxmlformats.org/officeDocument/2006/relationships/slideLayout" Target="../slideLayouts/slideLayout4.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s>
</file>

<file path=ppt/slides/_rels/slide26.xml.rels><?xml version="1.0" encoding="UTF-8" standalone="yes"?>
<Relationships xmlns="http://schemas.openxmlformats.org/package/2006/relationships"><Relationship Id="rId8" Type="http://schemas.microsoft.com/office/2007/relationships/diagramDrawing" Target="../diagrams/drawing25.xml"/><Relationship Id="rId3" Type="http://schemas.openxmlformats.org/officeDocument/2006/relationships/image" Target="../media/image1.png"/><Relationship Id="rId7" Type="http://schemas.openxmlformats.org/officeDocument/2006/relationships/diagramColors" Target="../diagrams/colors25.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QuickStyle" Target="../diagrams/quickStyle25.xml"/><Relationship Id="rId5" Type="http://schemas.openxmlformats.org/officeDocument/2006/relationships/diagramLayout" Target="../diagrams/layout25.xml"/><Relationship Id="rId4" Type="http://schemas.openxmlformats.org/officeDocument/2006/relationships/diagramData" Target="../diagrams/data25.xml"/></Relationships>
</file>

<file path=ppt/slides/_rels/slide27.xml.rels><?xml version="1.0" encoding="UTF-8" standalone="yes"?>
<Relationships xmlns="http://schemas.openxmlformats.org/package/2006/relationships"><Relationship Id="rId3" Type="http://schemas.openxmlformats.org/officeDocument/2006/relationships/hyperlink" Target="mailto:bsadika@uwo.ca" TargetMode="External"/><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16.jp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1.png"/><Relationship Id="rId7" Type="http://schemas.openxmlformats.org/officeDocument/2006/relationships/diagramColors" Target="../diagrams/colors7.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AD4D02DC-86D0-86A9-4404-26B11AF64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FE0B6F-0B2C-1394-CAAC-7F1740F7BD6F}"/>
              </a:ext>
            </a:extLst>
          </p:cNvPr>
          <p:cNvSpPr>
            <a:spLocks noGrp="1"/>
          </p:cNvSpPr>
          <p:nvPr>
            <p:ph type="ctrTitle"/>
          </p:nvPr>
        </p:nvSpPr>
        <p:spPr>
          <a:xfrm>
            <a:off x="596810" y="2003556"/>
            <a:ext cx="10998023" cy="1330851"/>
          </a:xfrm>
        </p:spPr>
        <p:txBody>
          <a:bodyPr anchor="t">
            <a:noAutofit/>
          </a:bodyPr>
          <a:lstStyle/>
          <a:p>
            <a:r>
              <a:rPr lang="en-CA" dirty="0"/>
              <a:t>Supporting Immigrant Women in Post-Pandemic Recovery and Crisis Preparedness in Canada</a:t>
            </a:r>
          </a:p>
        </p:txBody>
      </p:sp>
      <p:sp>
        <p:nvSpPr>
          <p:cNvPr id="3" name="Subtitle 2">
            <a:extLst>
              <a:ext uri="{FF2B5EF4-FFF2-40B4-BE49-F238E27FC236}">
                <a16:creationId xmlns:a16="http://schemas.microsoft.com/office/drawing/2014/main" id="{BC7D5172-D96B-C6BD-C8EF-381A0C4BF6BA}"/>
              </a:ext>
            </a:extLst>
          </p:cNvPr>
          <p:cNvSpPr>
            <a:spLocks noGrp="1"/>
          </p:cNvSpPr>
          <p:nvPr>
            <p:ph type="subTitle" idx="1"/>
          </p:nvPr>
        </p:nvSpPr>
        <p:spPr>
          <a:xfrm>
            <a:off x="2494390" y="4216360"/>
            <a:ext cx="7202862" cy="1935058"/>
          </a:xfrm>
        </p:spPr>
        <p:txBody>
          <a:bodyPr>
            <a:normAutofit fontScale="92500" lnSpcReduction="10000"/>
          </a:bodyPr>
          <a:lstStyle/>
          <a:p>
            <a:r>
              <a:rPr lang="en-CA" sz="2400" dirty="0"/>
              <a:t>Bidushy Sadika, PhD</a:t>
            </a:r>
          </a:p>
          <a:p>
            <a:r>
              <a:rPr lang="en-CA" sz="2400" i="1" dirty="0"/>
              <a:t>Supervisor</a:t>
            </a:r>
            <a:r>
              <a:rPr lang="en-CA" sz="2400" dirty="0"/>
              <a:t>: Dr. Victoria Esses</a:t>
            </a:r>
          </a:p>
          <a:p>
            <a:r>
              <a:rPr lang="en-CA" sz="2400" dirty="0"/>
              <a:t>Migration and Ethnic Relations, Western University</a:t>
            </a:r>
          </a:p>
          <a:p>
            <a:r>
              <a:rPr lang="en-CA" sz="2400" dirty="0"/>
              <a:t>London, Ontario</a:t>
            </a:r>
          </a:p>
        </p:txBody>
      </p:sp>
      <p:pic>
        <p:nvPicPr>
          <p:cNvPr id="14" name="Picture 13">
            <a:extLst>
              <a:ext uri="{FF2B5EF4-FFF2-40B4-BE49-F238E27FC236}">
                <a16:creationId xmlns:a16="http://schemas.microsoft.com/office/drawing/2014/main" id="{1D3EE213-6C2E-6FBF-0E7B-723013D5B0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1192087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peech Bubble: Rectangle with Corners Rounded 8">
            <a:extLst>
              <a:ext uri="{FF2B5EF4-FFF2-40B4-BE49-F238E27FC236}">
                <a16:creationId xmlns:a16="http://schemas.microsoft.com/office/drawing/2014/main" id="{BF7CB03D-5677-AB0C-09F7-8C201B2778DD}"/>
              </a:ext>
            </a:extLst>
          </p:cNvPr>
          <p:cNvSpPr/>
          <p:nvPr/>
        </p:nvSpPr>
        <p:spPr>
          <a:xfrm>
            <a:off x="6172199" y="1810985"/>
            <a:ext cx="5181599" cy="4365978"/>
          </a:xfrm>
          <a:prstGeom prst="wedgeRoundRectCallout">
            <a:avLst>
              <a:gd name="adj1" fmla="val -21323"/>
              <a:gd name="adj2" fmla="val 500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a:p>
        </p:txBody>
      </p:sp>
      <p:sp>
        <p:nvSpPr>
          <p:cNvPr id="2" name="Title 1">
            <a:extLst>
              <a:ext uri="{FF2B5EF4-FFF2-40B4-BE49-F238E27FC236}">
                <a16:creationId xmlns:a16="http://schemas.microsoft.com/office/drawing/2014/main" id="{3583A4B2-90A4-4B99-B0C5-D3EF19339FC7}"/>
              </a:ext>
            </a:extLst>
          </p:cNvPr>
          <p:cNvSpPr>
            <a:spLocks noGrp="1"/>
          </p:cNvSpPr>
          <p:nvPr>
            <p:ph type="title"/>
          </p:nvPr>
        </p:nvSpPr>
        <p:spPr>
          <a:xfrm>
            <a:off x="612648" y="548640"/>
            <a:ext cx="7790378" cy="1132258"/>
          </a:xfrm>
        </p:spPr>
        <p:txBody>
          <a:bodyPr/>
          <a:lstStyle/>
          <a:p>
            <a:r>
              <a:rPr lang="en-CA" dirty="0"/>
              <a:t>Post-Pandemic Lifestyle and Perspective Shifts</a:t>
            </a:r>
          </a:p>
        </p:txBody>
      </p:sp>
      <p:graphicFrame>
        <p:nvGraphicFramePr>
          <p:cNvPr id="8" name="Content Placeholder 7">
            <a:extLst>
              <a:ext uri="{FF2B5EF4-FFF2-40B4-BE49-F238E27FC236}">
                <a16:creationId xmlns:a16="http://schemas.microsoft.com/office/drawing/2014/main" id="{13F45169-33E2-C265-4B76-5C1959A592EC}"/>
              </a:ext>
            </a:extLst>
          </p:cNvPr>
          <p:cNvGraphicFramePr>
            <a:graphicFrameLocks noGrp="1"/>
          </p:cNvGraphicFramePr>
          <p:nvPr>
            <p:ph sz="half" idx="1"/>
            <p:extLst>
              <p:ext uri="{D42A27DB-BD31-4B8C-83A1-F6EECF244321}">
                <p14:modId xmlns:p14="http://schemas.microsoft.com/office/powerpoint/2010/main" val="688874937"/>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ontent Placeholder 4">
            <a:extLst>
              <a:ext uri="{FF2B5EF4-FFF2-40B4-BE49-F238E27FC236}">
                <a16:creationId xmlns:a16="http://schemas.microsoft.com/office/drawing/2014/main" id="{D8728660-84D3-9936-065B-12F8FBDC9FF6}"/>
              </a:ext>
            </a:extLst>
          </p:cNvPr>
          <p:cNvSpPr>
            <a:spLocks noGrp="1"/>
          </p:cNvSpPr>
          <p:nvPr>
            <p:ph sz="half" idx="2"/>
          </p:nvPr>
        </p:nvSpPr>
        <p:spPr>
          <a:xfrm>
            <a:off x="6348918" y="1939047"/>
            <a:ext cx="5004881" cy="2911814"/>
          </a:xfrm>
        </p:spPr>
        <p:txBody>
          <a:bodyPr>
            <a:noAutofit/>
          </a:bodyPr>
          <a:lstStyle/>
          <a:p>
            <a:pPr marL="0" lvl="0" indent="0" algn="ctr">
              <a:buNone/>
            </a:pPr>
            <a:r>
              <a:rPr lang="en-CA" sz="1800" i="1" dirty="0"/>
              <a:t>I don’t think anyone is like fully recovered from COVID… In the long-term, it really does impact the way I think about things… I sometimes go like oh… maybe I prefer a remote job… what if something happens… and… we need to stay at home? I want to be able to keep my job... I want to have some savings, just in case, a pandemic or something hits. I think in terms of stability, now you feel like anything can happen any time because no one was expecting that…  </a:t>
            </a:r>
          </a:p>
          <a:p>
            <a:pPr marL="0" lvl="0" indent="0" algn="ctr">
              <a:buNone/>
            </a:pPr>
            <a:r>
              <a:rPr lang="en-CA" sz="1800" b="1" dirty="0"/>
              <a:t>(Study 2: 36, Arab, ON)</a:t>
            </a:r>
          </a:p>
        </p:txBody>
      </p:sp>
      <p:pic>
        <p:nvPicPr>
          <p:cNvPr id="4" name="Picture 3">
            <a:extLst>
              <a:ext uri="{FF2B5EF4-FFF2-40B4-BE49-F238E27FC236}">
                <a16:creationId xmlns:a16="http://schemas.microsoft.com/office/drawing/2014/main" id="{55085F5B-5815-F0FA-AD2B-3A338FDA6D1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27704713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D8772A62-35D3-F10E-1318-E61900C99B10}"/>
              </a:ext>
            </a:extLst>
          </p:cNvPr>
          <p:cNvSpPr/>
          <p:nvPr/>
        </p:nvSpPr>
        <p:spPr>
          <a:xfrm>
            <a:off x="6096000" y="1825625"/>
            <a:ext cx="5317067" cy="3508374"/>
          </a:xfrm>
          <a:prstGeom prst="wedgeRoundRectCallout">
            <a:avLst>
              <a:gd name="adj1" fmla="val -21323"/>
              <a:gd name="adj2" fmla="val 500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a:p>
        </p:txBody>
      </p:sp>
      <p:sp>
        <p:nvSpPr>
          <p:cNvPr id="2" name="Title 1">
            <a:extLst>
              <a:ext uri="{FF2B5EF4-FFF2-40B4-BE49-F238E27FC236}">
                <a16:creationId xmlns:a16="http://schemas.microsoft.com/office/drawing/2014/main" id="{5B119D98-A438-8443-5A75-8EF6641BF2DC}"/>
              </a:ext>
            </a:extLst>
          </p:cNvPr>
          <p:cNvSpPr>
            <a:spLocks noGrp="1"/>
          </p:cNvSpPr>
          <p:nvPr>
            <p:ph type="title"/>
          </p:nvPr>
        </p:nvSpPr>
        <p:spPr>
          <a:xfrm>
            <a:off x="612648" y="548640"/>
            <a:ext cx="7591900" cy="1132258"/>
          </a:xfrm>
        </p:spPr>
        <p:txBody>
          <a:bodyPr>
            <a:normAutofit/>
          </a:bodyPr>
          <a:lstStyle/>
          <a:p>
            <a:r>
              <a:rPr lang="en-US" dirty="0"/>
              <a:t>Family Challenges &amp; Strains  </a:t>
            </a:r>
            <a:endParaRPr lang="en-CA" dirty="0"/>
          </a:p>
        </p:txBody>
      </p:sp>
      <p:graphicFrame>
        <p:nvGraphicFramePr>
          <p:cNvPr id="7" name="Content Placeholder 6">
            <a:extLst>
              <a:ext uri="{FF2B5EF4-FFF2-40B4-BE49-F238E27FC236}">
                <a16:creationId xmlns:a16="http://schemas.microsoft.com/office/drawing/2014/main" id="{7B8001D4-308E-FBA9-B355-6716E8BBBB0E}"/>
              </a:ext>
            </a:extLst>
          </p:cNvPr>
          <p:cNvGraphicFramePr>
            <a:graphicFrameLocks noGrp="1"/>
          </p:cNvGraphicFramePr>
          <p:nvPr>
            <p:ph sz="half" idx="1"/>
            <p:extLst>
              <p:ext uri="{D42A27DB-BD31-4B8C-83A1-F6EECF244321}">
                <p14:modId xmlns:p14="http://schemas.microsoft.com/office/powerpoint/2010/main" val="915517673"/>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5">
            <a:extLst>
              <a:ext uri="{FF2B5EF4-FFF2-40B4-BE49-F238E27FC236}">
                <a16:creationId xmlns:a16="http://schemas.microsoft.com/office/drawing/2014/main" id="{5F5D9257-D39A-B41A-1423-C0A6078F3A46}"/>
              </a:ext>
            </a:extLst>
          </p:cNvPr>
          <p:cNvSpPr>
            <a:spLocks noGrp="1"/>
          </p:cNvSpPr>
          <p:nvPr>
            <p:ph sz="half" idx="2"/>
          </p:nvPr>
        </p:nvSpPr>
        <p:spPr>
          <a:xfrm>
            <a:off x="6172200" y="1935693"/>
            <a:ext cx="5181600" cy="3398306"/>
          </a:xfrm>
        </p:spPr>
        <p:txBody>
          <a:bodyPr>
            <a:normAutofit/>
          </a:bodyPr>
          <a:lstStyle/>
          <a:p>
            <a:pPr marL="0" indent="0" algn="ctr">
              <a:buNone/>
            </a:pPr>
            <a:r>
              <a:rPr lang="en-US" i="1" dirty="0"/>
              <a:t>If children… themselves approach and say, "We want to spend time with you all," then, as parents… we cannot deny that. We warmly welcome, but we don't bother them. We don't bother them, and I don't want to bother them, even beyond our death. Let them take from us, but we don't want anything from them except love. </a:t>
            </a:r>
            <a:r>
              <a:rPr lang="en-US" b="1" dirty="0"/>
              <a:t>(Study 2: 60, South Asian, ON) </a:t>
            </a:r>
            <a:endParaRPr lang="en-CA" b="1" dirty="0"/>
          </a:p>
        </p:txBody>
      </p:sp>
      <p:pic>
        <p:nvPicPr>
          <p:cNvPr id="4" name="Picture 3">
            <a:extLst>
              <a:ext uri="{FF2B5EF4-FFF2-40B4-BE49-F238E27FC236}">
                <a16:creationId xmlns:a16="http://schemas.microsoft.com/office/drawing/2014/main" id="{50EE7B9D-E83D-29D4-1F62-8BD1AC6AD75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2149929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peech Bubble: Rectangle with Corners Rounded 6">
            <a:extLst>
              <a:ext uri="{FF2B5EF4-FFF2-40B4-BE49-F238E27FC236}">
                <a16:creationId xmlns:a16="http://schemas.microsoft.com/office/drawing/2014/main" id="{8A9AFDDF-3785-7165-099E-0BB1A3B6880A}"/>
              </a:ext>
            </a:extLst>
          </p:cNvPr>
          <p:cNvSpPr/>
          <p:nvPr/>
        </p:nvSpPr>
        <p:spPr>
          <a:xfrm>
            <a:off x="6096000" y="1680898"/>
            <a:ext cx="5317067" cy="3841361"/>
          </a:xfrm>
          <a:prstGeom prst="wedgeRoundRectCallout">
            <a:avLst>
              <a:gd name="adj1" fmla="val -21323"/>
              <a:gd name="adj2" fmla="val 500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a:p>
        </p:txBody>
      </p:sp>
      <p:sp>
        <p:nvSpPr>
          <p:cNvPr id="2" name="Title 1">
            <a:extLst>
              <a:ext uri="{FF2B5EF4-FFF2-40B4-BE49-F238E27FC236}">
                <a16:creationId xmlns:a16="http://schemas.microsoft.com/office/drawing/2014/main" id="{0E52F64E-ABA8-7FB5-5B0E-1F493072D54F}"/>
              </a:ext>
            </a:extLst>
          </p:cNvPr>
          <p:cNvSpPr>
            <a:spLocks noGrp="1"/>
          </p:cNvSpPr>
          <p:nvPr>
            <p:ph type="title"/>
          </p:nvPr>
        </p:nvSpPr>
        <p:spPr>
          <a:xfrm>
            <a:off x="612648" y="548640"/>
            <a:ext cx="7561534" cy="1132258"/>
          </a:xfrm>
        </p:spPr>
        <p:txBody>
          <a:bodyPr>
            <a:normAutofit/>
          </a:bodyPr>
          <a:lstStyle/>
          <a:p>
            <a:r>
              <a:rPr lang="en-CA" sz="3400" dirty="0"/>
              <a:t>Domestic Burdens &amp; Motherhood Challenges</a:t>
            </a:r>
          </a:p>
        </p:txBody>
      </p:sp>
      <p:graphicFrame>
        <p:nvGraphicFramePr>
          <p:cNvPr id="3" name="Content Placeholder 2">
            <a:extLst>
              <a:ext uri="{FF2B5EF4-FFF2-40B4-BE49-F238E27FC236}">
                <a16:creationId xmlns:a16="http://schemas.microsoft.com/office/drawing/2014/main" id="{BACFB4C5-1428-B792-BCBF-14C6244A55B8}"/>
              </a:ext>
            </a:extLst>
          </p:cNvPr>
          <p:cNvGraphicFramePr>
            <a:graphicFrameLocks noGrp="1"/>
          </p:cNvGraphicFramePr>
          <p:nvPr>
            <p:ph sz="half" idx="1"/>
            <p:extLst>
              <p:ext uri="{D42A27DB-BD31-4B8C-83A1-F6EECF244321}">
                <p14:modId xmlns:p14="http://schemas.microsoft.com/office/powerpoint/2010/main" val="208316924"/>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5">
            <a:extLst>
              <a:ext uri="{FF2B5EF4-FFF2-40B4-BE49-F238E27FC236}">
                <a16:creationId xmlns:a16="http://schemas.microsoft.com/office/drawing/2014/main" id="{BCF65F31-A5C0-FB10-E1B2-8DC812A071C9}"/>
              </a:ext>
            </a:extLst>
          </p:cNvPr>
          <p:cNvSpPr>
            <a:spLocks noGrp="1"/>
          </p:cNvSpPr>
          <p:nvPr>
            <p:ph sz="half" idx="2"/>
          </p:nvPr>
        </p:nvSpPr>
        <p:spPr>
          <a:xfrm>
            <a:off x="6172200" y="1825624"/>
            <a:ext cx="5181600" cy="3544235"/>
          </a:xfrm>
        </p:spPr>
        <p:txBody>
          <a:bodyPr>
            <a:normAutofit fontScale="92500" lnSpcReduction="10000"/>
          </a:bodyPr>
          <a:lstStyle/>
          <a:p>
            <a:pPr marL="0" indent="0" algn="ctr">
              <a:buNone/>
            </a:pPr>
            <a:r>
              <a:rPr lang="en-US" i="1" dirty="0"/>
              <a:t>The struggle for [the children] was… the learning process. So, my oldest… is … going … to grade eight, but he still lack[s] because … they'd missing some classes, but … they still move into the grades … The school [is] … not going to do anything to empower them. So, I feel COVID affected them in the studies… They miss all the content… or the knowledge they need to learn during this period. </a:t>
            </a:r>
          </a:p>
          <a:p>
            <a:pPr marL="0" indent="0" algn="ctr">
              <a:buNone/>
            </a:pPr>
            <a:r>
              <a:rPr lang="en-US" b="1" dirty="0"/>
              <a:t>(Study 2: 43, Latin American, NB) </a:t>
            </a:r>
            <a:endParaRPr lang="en-CA" b="1" dirty="0"/>
          </a:p>
        </p:txBody>
      </p:sp>
      <p:pic>
        <p:nvPicPr>
          <p:cNvPr id="4" name="Picture 3">
            <a:extLst>
              <a:ext uri="{FF2B5EF4-FFF2-40B4-BE49-F238E27FC236}">
                <a16:creationId xmlns:a16="http://schemas.microsoft.com/office/drawing/2014/main" id="{CAAAE1E4-9891-B867-3912-9B96E007B7B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323013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19E46-8211-AF2A-2B0B-21E95C885D3E}"/>
            </a:ext>
          </a:extLst>
        </p:cNvPr>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1242D795-8541-1BEB-4138-9C1CCF112B1F}"/>
              </a:ext>
            </a:extLst>
          </p:cNvPr>
          <p:cNvSpPr/>
          <p:nvPr/>
        </p:nvSpPr>
        <p:spPr>
          <a:xfrm>
            <a:off x="6231467" y="1680900"/>
            <a:ext cx="5181600" cy="2898984"/>
          </a:xfrm>
          <a:prstGeom prst="wedgeRoundRectCallout">
            <a:avLst>
              <a:gd name="adj1" fmla="val -21323"/>
              <a:gd name="adj2" fmla="val 500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a:p>
        </p:txBody>
      </p:sp>
      <p:sp>
        <p:nvSpPr>
          <p:cNvPr id="2" name="Title 1">
            <a:extLst>
              <a:ext uri="{FF2B5EF4-FFF2-40B4-BE49-F238E27FC236}">
                <a16:creationId xmlns:a16="http://schemas.microsoft.com/office/drawing/2014/main" id="{18D6F5F3-6190-BD7D-C7E3-E5711AEE1AE4}"/>
              </a:ext>
            </a:extLst>
          </p:cNvPr>
          <p:cNvSpPr>
            <a:spLocks noGrp="1"/>
          </p:cNvSpPr>
          <p:nvPr>
            <p:ph type="title"/>
          </p:nvPr>
        </p:nvSpPr>
        <p:spPr>
          <a:xfrm>
            <a:off x="612648" y="548640"/>
            <a:ext cx="7366431" cy="1132258"/>
          </a:xfrm>
        </p:spPr>
        <p:txBody>
          <a:bodyPr>
            <a:normAutofit/>
          </a:bodyPr>
          <a:lstStyle/>
          <a:p>
            <a:r>
              <a:rPr lang="en-CA" sz="3400" dirty="0"/>
              <a:t>Strengthening of Family Bonds</a:t>
            </a:r>
          </a:p>
        </p:txBody>
      </p:sp>
      <p:graphicFrame>
        <p:nvGraphicFramePr>
          <p:cNvPr id="7" name="Content Placeholder 6">
            <a:extLst>
              <a:ext uri="{FF2B5EF4-FFF2-40B4-BE49-F238E27FC236}">
                <a16:creationId xmlns:a16="http://schemas.microsoft.com/office/drawing/2014/main" id="{8F55E3CD-4378-0F48-1F6F-DD95F4241C0A}"/>
              </a:ext>
            </a:extLst>
          </p:cNvPr>
          <p:cNvGraphicFramePr>
            <a:graphicFrameLocks noGrp="1"/>
          </p:cNvGraphicFramePr>
          <p:nvPr>
            <p:ph sz="half" idx="1"/>
            <p:extLst>
              <p:ext uri="{D42A27DB-BD31-4B8C-83A1-F6EECF244321}">
                <p14:modId xmlns:p14="http://schemas.microsoft.com/office/powerpoint/2010/main" val="660136346"/>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5">
            <a:extLst>
              <a:ext uri="{FF2B5EF4-FFF2-40B4-BE49-F238E27FC236}">
                <a16:creationId xmlns:a16="http://schemas.microsoft.com/office/drawing/2014/main" id="{E24118C5-8ABB-F92F-5BB1-EDAFC965A969}"/>
              </a:ext>
            </a:extLst>
          </p:cNvPr>
          <p:cNvSpPr>
            <a:spLocks noGrp="1"/>
          </p:cNvSpPr>
          <p:nvPr>
            <p:ph sz="half" idx="2"/>
          </p:nvPr>
        </p:nvSpPr>
        <p:spPr>
          <a:xfrm>
            <a:off x="6172200" y="1825625"/>
            <a:ext cx="5181600" cy="2809437"/>
          </a:xfrm>
        </p:spPr>
        <p:txBody>
          <a:bodyPr>
            <a:normAutofit lnSpcReduction="10000"/>
          </a:bodyPr>
          <a:lstStyle/>
          <a:p>
            <a:pPr marL="0" indent="0" algn="ctr">
              <a:buNone/>
            </a:pPr>
            <a:r>
              <a:rPr lang="en-CA" sz="2400" i="1" dirty="0"/>
              <a:t>I think I fully recovered… in a way [that] I am more accepting of her. I know I can’t change her mind because she doesn’t want to change, she’s older. </a:t>
            </a:r>
          </a:p>
          <a:p>
            <a:pPr marL="0" indent="0" algn="ctr">
              <a:buNone/>
            </a:pPr>
            <a:r>
              <a:rPr lang="en-CA" sz="2400" b="1" dirty="0"/>
              <a:t>(Study 2: 30, White, ON)</a:t>
            </a:r>
            <a:r>
              <a:rPr lang="en-CA" sz="2400" i="1" dirty="0"/>
              <a:t> </a:t>
            </a:r>
          </a:p>
        </p:txBody>
      </p:sp>
      <p:pic>
        <p:nvPicPr>
          <p:cNvPr id="4" name="Picture 3">
            <a:extLst>
              <a:ext uri="{FF2B5EF4-FFF2-40B4-BE49-F238E27FC236}">
                <a16:creationId xmlns:a16="http://schemas.microsoft.com/office/drawing/2014/main" id="{EB088610-A456-454D-3329-EA474188761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3238463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64F62-EADE-FBD3-2D43-4874F9103287}"/>
            </a:ext>
          </a:extLst>
        </p:cNvPr>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AD9F1BD0-69DC-9AB3-6B43-BB44D4F999E4}"/>
              </a:ext>
            </a:extLst>
          </p:cNvPr>
          <p:cNvSpPr/>
          <p:nvPr/>
        </p:nvSpPr>
        <p:spPr>
          <a:xfrm>
            <a:off x="6172200" y="1807809"/>
            <a:ext cx="5181600" cy="2840391"/>
          </a:xfrm>
          <a:prstGeom prst="wedgeRoundRectCallout">
            <a:avLst>
              <a:gd name="adj1" fmla="val -21323"/>
              <a:gd name="adj2" fmla="val 500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a:p>
        </p:txBody>
      </p:sp>
      <p:sp>
        <p:nvSpPr>
          <p:cNvPr id="2" name="Title 1">
            <a:extLst>
              <a:ext uri="{FF2B5EF4-FFF2-40B4-BE49-F238E27FC236}">
                <a16:creationId xmlns:a16="http://schemas.microsoft.com/office/drawing/2014/main" id="{CF9E1950-C04B-CAD5-46E6-C93D319BF3AC}"/>
              </a:ext>
            </a:extLst>
          </p:cNvPr>
          <p:cNvSpPr>
            <a:spLocks noGrp="1"/>
          </p:cNvSpPr>
          <p:nvPr>
            <p:ph type="title"/>
          </p:nvPr>
        </p:nvSpPr>
        <p:spPr>
          <a:xfrm>
            <a:off x="612648" y="548640"/>
            <a:ext cx="7790378" cy="1132258"/>
          </a:xfrm>
        </p:spPr>
        <p:txBody>
          <a:bodyPr>
            <a:normAutofit/>
          </a:bodyPr>
          <a:lstStyle/>
          <a:p>
            <a:r>
              <a:rPr lang="en-CA" sz="3400" dirty="0"/>
              <a:t>Diverse Friendship Experiences</a:t>
            </a:r>
          </a:p>
        </p:txBody>
      </p:sp>
      <p:graphicFrame>
        <p:nvGraphicFramePr>
          <p:cNvPr id="7" name="Content Placeholder 6">
            <a:extLst>
              <a:ext uri="{FF2B5EF4-FFF2-40B4-BE49-F238E27FC236}">
                <a16:creationId xmlns:a16="http://schemas.microsoft.com/office/drawing/2014/main" id="{82E74239-4A5C-D22D-59AA-87C70463E5BE}"/>
              </a:ext>
            </a:extLst>
          </p:cNvPr>
          <p:cNvGraphicFramePr>
            <a:graphicFrameLocks noGrp="1"/>
          </p:cNvGraphicFramePr>
          <p:nvPr>
            <p:ph sz="half" idx="1"/>
            <p:extLst>
              <p:ext uri="{D42A27DB-BD31-4B8C-83A1-F6EECF244321}">
                <p14:modId xmlns:p14="http://schemas.microsoft.com/office/powerpoint/2010/main" val="598049436"/>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5">
            <a:extLst>
              <a:ext uri="{FF2B5EF4-FFF2-40B4-BE49-F238E27FC236}">
                <a16:creationId xmlns:a16="http://schemas.microsoft.com/office/drawing/2014/main" id="{95947B03-810E-5120-BC59-F018C6EB047A}"/>
              </a:ext>
            </a:extLst>
          </p:cNvPr>
          <p:cNvSpPr>
            <a:spLocks noGrp="1"/>
          </p:cNvSpPr>
          <p:nvPr>
            <p:ph sz="half" idx="2"/>
          </p:nvPr>
        </p:nvSpPr>
        <p:spPr>
          <a:xfrm>
            <a:off x="6172200" y="1905000"/>
            <a:ext cx="5181600" cy="2743200"/>
          </a:xfrm>
        </p:spPr>
        <p:txBody>
          <a:bodyPr>
            <a:normAutofit lnSpcReduction="10000"/>
          </a:bodyPr>
          <a:lstStyle/>
          <a:p>
            <a:pPr marL="0" indent="0" algn="ctr">
              <a:buNone/>
            </a:pPr>
            <a:r>
              <a:rPr lang="en-US" i="1" dirty="0"/>
              <a:t>Not keeping in touch with them, and mainly because of the pandemic… Because … as I travel here to Canada during the pandemic… I hadn't had the chance to meet with … so many people, like friends… I couldn't say bye to some people. </a:t>
            </a:r>
          </a:p>
          <a:p>
            <a:pPr marL="0" indent="0" algn="ctr">
              <a:buNone/>
            </a:pPr>
            <a:r>
              <a:rPr lang="en-US" b="1" dirty="0"/>
              <a:t>(Study 2: 27, Latin American, ON) </a:t>
            </a:r>
            <a:endParaRPr lang="en-CA" b="1" dirty="0"/>
          </a:p>
        </p:txBody>
      </p:sp>
      <p:pic>
        <p:nvPicPr>
          <p:cNvPr id="4" name="Picture 3">
            <a:extLst>
              <a:ext uri="{FF2B5EF4-FFF2-40B4-BE49-F238E27FC236}">
                <a16:creationId xmlns:a16="http://schemas.microsoft.com/office/drawing/2014/main" id="{7AFB7133-97B1-312A-94FD-D365DBE69E5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2682275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8B0FB-269B-2DB5-34CE-5282E0821113}"/>
            </a:ext>
          </a:extLst>
        </p:cNvPr>
        <p:cNvGrpSpPr/>
        <p:nvPr/>
      </p:nvGrpSpPr>
      <p:grpSpPr>
        <a:xfrm>
          <a:off x="0" y="0"/>
          <a:ext cx="0" cy="0"/>
          <a:chOff x="0" y="0"/>
          <a:chExt cx="0" cy="0"/>
        </a:xfrm>
      </p:grpSpPr>
      <p:sp>
        <p:nvSpPr>
          <p:cNvPr id="7" name="Speech Bubble: Rectangle with Corners Rounded 6">
            <a:extLst>
              <a:ext uri="{FF2B5EF4-FFF2-40B4-BE49-F238E27FC236}">
                <a16:creationId xmlns:a16="http://schemas.microsoft.com/office/drawing/2014/main" id="{318B78CE-BDA0-201A-A567-B6FD8862165D}"/>
              </a:ext>
            </a:extLst>
          </p:cNvPr>
          <p:cNvSpPr/>
          <p:nvPr/>
        </p:nvSpPr>
        <p:spPr>
          <a:xfrm>
            <a:off x="6096000" y="1810984"/>
            <a:ext cx="5406189" cy="3223029"/>
          </a:xfrm>
          <a:prstGeom prst="wedgeRoundRectCallout">
            <a:avLst>
              <a:gd name="adj1" fmla="val -21323"/>
              <a:gd name="adj2" fmla="val 500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a:p>
        </p:txBody>
      </p:sp>
      <p:sp>
        <p:nvSpPr>
          <p:cNvPr id="2" name="Title 1">
            <a:extLst>
              <a:ext uri="{FF2B5EF4-FFF2-40B4-BE49-F238E27FC236}">
                <a16:creationId xmlns:a16="http://schemas.microsoft.com/office/drawing/2014/main" id="{34A1ABF3-5F81-0F34-B9B9-9A97732232FE}"/>
              </a:ext>
            </a:extLst>
          </p:cNvPr>
          <p:cNvSpPr>
            <a:spLocks noGrp="1"/>
          </p:cNvSpPr>
          <p:nvPr>
            <p:ph type="title"/>
          </p:nvPr>
        </p:nvSpPr>
        <p:spPr>
          <a:xfrm>
            <a:off x="612647" y="548640"/>
            <a:ext cx="7935607" cy="1132258"/>
          </a:xfrm>
        </p:spPr>
        <p:txBody>
          <a:bodyPr>
            <a:normAutofit/>
          </a:bodyPr>
          <a:lstStyle/>
          <a:p>
            <a:r>
              <a:rPr lang="en-CA" sz="3400" dirty="0"/>
              <a:t>Economic and Employment Challenges</a:t>
            </a:r>
          </a:p>
        </p:txBody>
      </p:sp>
      <p:graphicFrame>
        <p:nvGraphicFramePr>
          <p:cNvPr id="8" name="Content Placeholder 7">
            <a:extLst>
              <a:ext uri="{FF2B5EF4-FFF2-40B4-BE49-F238E27FC236}">
                <a16:creationId xmlns:a16="http://schemas.microsoft.com/office/drawing/2014/main" id="{390010CE-F554-52A9-1963-56A5EFD122C9}"/>
              </a:ext>
            </a:extLst>
          </p:cNvPr>
          <p:cNvGraphicFramePr>
            <a:graphicFrameLocks noGrp="1"/>
          </p:cNvGraphicFramePr>
          <p:nvPr>
            <p:ph sz="half" idx="1"/>
            <p:extLst>
              <p:ext uri="{D42A27DB-BD31-4B8C-83A1-F6EECF244321}">
                <p14:modId xmlns:p14="http://schemas.microsoft.com/office/powerpoint/2010/main" val="1771640064"/>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5">
            <a:extLst>
              <a:ext uri="{FF2B5EF4-FFF2-40B4-BE49-F238E27FC236}">
                <a16:creationId xmlns:a16="http://schemas.microsoft.com/office/drawing/2014/main" id="{B0A05968-1F7F-45C8-80D9-632F51E0AFCA}"/>
              </a:ext>
            </a:extLst>
          </p:cNvPr>
          <p:cNvSpPr>
            <a:spLocks noGrp="1"/>
          </p:cNvSpPr>
          <p:nvPr>
            <p:ph sz="half" idx="2"/>
          </p:nvPr>
        </p:nvSpPr>
        <p:spPr>
          <a:xfrm>
            <a:off x="6172200" y="1825625"/>
            <a:ext cx="5181600" cy="3275764"/>
          </a:xfrm>
        </p:spPr>
        <p:txBody>
          <a:bodyPr>
            <a:normAutofit lnSpcReduction="10000"/>
          </a:bodyPr>
          <a:lstStyle/>
          <a:p>
            <a:pPr marL="0" indent="0" algn="ctr">
              <a:buNone/>
            </a:pPr>
            <a:r>
              <a:rPr lang="en-US" i="1" dirty="0"/>
              <a:t>I did get a couple contracts here and there… but that … has kind of come into my long-term goals … Every time somebody sees my resume, that's a red flag for them, "okay why did you only work for three months there?" and this and that. I have to explain them [about] the COVID, but … not everybody necessarily understands that … </a:t>
            </a:r>
            <a:r>
              <a:rPr lang="en-US" b="1" dirty="0"/>
              <a:t>(Study 2: 25, South Asian, PEI) </a:t>
            </a:r>
            <a:endParaRPr lang="en-CA" b="1" dirty="0"/>
          </a:p>
        </p:txBody>
      </p:sp>
      <p:pic>
        <p:nvPicPr>
          <p:cNvPr id="4" name="Picture 3">
            <a:extLst>
              <a:ext uri="{FF2B5EF4-FFF2-40B4-BE49-F238E27FC236}">
                <a16:creationId xmlns:a16="http://schemas.microsoft.com/office/drawing/2014/main" id="{BD16ADCE-4402-5852-A9D8-3397DBC6ADD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9736065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395C0-7215-41E4-690B-E84C03773A27}"/>
            </a:ext>
          </a:extLst>
        </p:cNvPr>
        <p:cNvGrpSpPr/>
        <p:nvPr/>
      </p:nvGrpSpPr>
      <p:grpSpPr>
        <a:xfrm>
          <a:off x="0" y="0"/>
          <a:ext cx="0" cy="0"/>
          <a:chOff x="0" y="0"/>
          <a:chExt cx="0" cy="0"/>
        </a:xfrm>
      </p:grpSpPr>
      <p:sp>
        <p:nvSpPr>
          <p:cNvPr id="8" name="Speech Bubble: Rectangle with Corners Rounded 7">
            <a:extLst>
              <a:ext uri="{FF2B5EF4-FFF2-40B4-BE49-F238E27FC236}">
                <a16:creationId xmlns:a16="http://schemas.microsoft.com/office/drawing/2014/main" id="{17E05736-EB09-B1D3-E562-09AF36360AD7}"/>
              </a:ext>
            </a:extLst>
          </p:cNvPr>
          <p:cNvSpPr/>
          <p:nvPr/>
        </p:nvSpPr>
        <p:spPr>
          <a:xfrm>
            <a:off x="6096000" y="1680898"/>
            <a:ext cx="5406189" cy="4205552"/>
          </a:xfrm>
          <a:prstGeom prst="wedgeRoundRectCallout">
            <a:avLst>
              <a:gd name="adj1" fmla="val -21323"/>
              <a:gd name="adj2" fmla="val 500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a:p>
        </p:txBody>
      </p:sp>
      <p:sp>
        <p:nvSpPr>
          <p:cNvPr id="2" name="Title 1">
            <a:extLst>
              <a:ext uri="{FF2B5EF4-FFF2-40B4-BE49-F238E27FC236}">
                <a16:creationId xmlns:a16="http://schemas.microsoft.com/office/drawing/2014/main" id="{225CBBEC-79B6-4FC0-F0D4-A0D055F120F8}"/>
              </a:ext>
            </a:extLst>
          </p:cNvPr>
          <p:cNvSpPr>
            <a:spLocks noGrp="1"/>
          </p:cNvSpPr>
          <p:nvPr>
            <p:ph type="title"/>
          </p:nvPr>
        </p:nvSpPr>
        <p:spPr>
          <a:xfrm>
            <a:off x="612648" y="548640"/>
            <a:ext cx="7790378" cy="1132258"/>
          </a:xfrm>
        </p:spPr>
        <p:txBody>
          <a:bodyPr>
            <a:normAutofit/>
          </a:bodyPr>
          <a:lstStyle/>
          <a:p>
            <a:r>
              <a:rPr lang="en-CA" sz="3400" dirty="0"/>
              <a:t>Navigating Remote Work and Learning</a:t>
            </a:r>
          </a:p>
        </p:txBody>
      </p:sp>
      <p:graphicFrame>
        <p:nvGraphicFramePr>
          <p:cNvPr id="7" name="Content Placeholder 6">
            <a:extLst>
              <a:ext uri="{FF2B5EF4-FFF2-40B4-BE49-F238E27FC236}">
                <a16:creationId xmlns:a16="http://schemas.microsoft.com/office/drawing/2014/main" id="{0BA151F5-5F9D-9C56-F627-3781B2482D5D}"/>
              </a:ext>
            </a:extLst>
          </p:cNvPr>
          <p:cNvGraphicFramePr>
            <a:graphicFrameLocks noGrp="1"/>
          </p:cNvGraphicFramePr>
          <p:nvPr>
            <p:ph sz="half" idx="1"/>
            <p:extLst>
              <p:ext uri="{D42A27DB-BD31-4B8C-83A1-F6EECF244321}">
                <p14:modId xmlns:p14="http://schemas.microsoft.com/office/powerpoint/2010/main" val="649453890"/>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5">
            <a:extLst>
              <a:ext uri="{FF2B5EF4-FFF2-40B4-BE49-F238E27FC236}">
                <a16:creationId xmlns:a16="http://schemas.microsoft.com/office/drawing/2014/main" id="{5CBE1F09-CD4B-B4D1-99E2-060B0F23F7F0}"/>
              </a:ext>
            </a:extLst>
          </p:cNvPr>
          <p:cNvSpPr>
            <a:spLocks noGrp="1"/>
          </p:cNvSpPr>
          <p:nvPr>
            <p:ph sz="half" idx="2"/>
          </p:nvPr>
        </p:nvSpPr>
        <p:spPr>
          <a:xfrm>
            <a:off x="6264441" y="1855518"/>
            <a:ext cx="5069306" cy="3897258"/>
          </a:xfrm>
        </p:spPr>
        <p:txBody>
          <a:bodyPr>
            <a:normAutofit lnSpcReduction="10000"/>
          </a:bodyPr>
          <a:lstStyle/>
          <a:p>
            <a:pPr marL="0" indent="0" algn="ctr">
              <a:buNone/>
            </a:pPr>
            <a:r>
              <a:rPr lang="en-US" i="1" dirty="0"/>
              <a:t>We were able to work from home, which was never a possibility… Right now… Even if you are a little bit sick… you don't have to take the day off… That was good because we, as a mom especially, you need to work… Sometimes kids are sick, and … it was a big mess because I had to take … the day off. Now I don't have to take the day off. My kids… learn how to entertain themselves… so, I can work… </a:t>
            </a:r>
            <a:r>
              <a:rPr lang="en-US" b="1" dirty="0"/>
              <a:t>(Study 2: 47, Latin American, AB) </a:t>
            </a:r>
            <a:endParaRPr lang="en-CA" b="1" dirty="0"/>
          </a:p>
        </p:txBody>
      </p:sp>
      <p:pic>
        <p:nvPicPr>
          <p:cNvPr id="4" name="Picture 3">
            <a:extLst>
              <a:ext uri="{FF2B5EF4-FFF2-40B4-BE49-F238E27FC236}">
                <a16:creationId xmlns:a16="http://schemas.microsoft.com/office/drawing/2014/main" id="{C98DAD1A-2621-02E4-07A7-28178421D5D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3294081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94018-530F-289E-EDF9-96B8AA4C8B89}"/>
            </a:ext>
          </a:extLst>
        </p:cNvPr>
        <p:cNvGrpSpPr/>
        <p:nvPr/>
      </p:nvGrpSpPr>
      <p:grpSpPr>
        <a:xfrm>
          <a:off x="0" y="0"/>
          <a:ext cx="0" cy="0"/>
          <a:chOff x="0" y="0"/>
          <a:chExt cx="0" cy="0"/>
        </a:xfrm>
      </p:grpSpPr>
      <p:sp>
        <p:nvSpPr>
          <p:cNvPr id="7" name="Speech Bubble: Rectangle with Corners Rounded 6">
            <a:extLst>
              <a:ext uri="{FF2B5EF4-FFF2-40B4-BE49-F238E27FC236}">
                <a16:creationId xmlns:a16="http://schemas.microsoft.com/office/drawing/2014/main" id="{768A7B53-A295-40C7-4037-F8250F40DDB8}"/>
              </a:ext>
            </a:extLst>
          </p:cNvPr>
          <p:cNvSpPr/>
          <p:nvPr/>
        </p:nvSpPr>
        <p:spPr>
          <a:xfrm>
            <a:off x="6059905" y="1680897"/>
            <a:ext cx="5406189" cy="4351337"/>
          </a:xfrm>
          <a:prstGeom prst="wedgeRoundRectCallout">
            <a:avLst>
              <a:gd name="adj1" fmla="val -21323"/>
              <a:gd name="adj2" fmla="val 500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a:p>
        </p:txBody>
      </p:sp>
      <p:sp>
        <p:nvSpPr>
          <p:cNvPr id="2" name="Title 1">
            <a:extLst>
              <a:ext uri="{FF2B5EF4-FFF2-40B4-BE49-F238E27FC236}">
                <a16:creationId xmlns:a16="http://schemas.microsoft.com/office/drawing/2014/main" id="{87BFBC95-AF97-5CAA-15A6-B702C9364DD5}"/>
              </a:ext>
            </a:extLst>
          </p:cNvPr>
          <p:cNvSpPr>
            <a:spLocks noGrp="1"/>
          </p:cNvSpPr>
          <p:nvPr>
            <p:ph type="title"/>
          </p:nvPr>
        </p:nvSpPr>
        <p:spPr>
          <a:xfrm>
            <a:off x="612648" y="548640"/>
            <a:ext cx="7416927" cy="1132258"/>
          </a:xfrm>
        </p:spPr>
        <p:txBody>
          <a:bodyPr>
            <a:normAutofit fontScale="90000"/>
          </a:bodyPr>
          <a:lstStyle/>
          <a:p>
            <a:r>
              <a:rPr lang="en-CA" sz="4000" dirty="0"/>
              <a:t>Barriers to Accessing Healthcare</a:t>
            </a:r>
          </a:p>
        </p:txBody>
      </p:sp>
      <p:graphicFrame>
        <p:nvGraphicFramePr>
          <p:cNvPr id="8" name="Content Placeholder 7">
            <a:extLst>
              <a:ext uri="{FF2B5EF4-FFF2-40B4-BE49-F238E27FC236}">
                <a16:creationId xmlns:a16="http://schemas.microsoft.com/office/drawing/2014/main" id="{9AF14391-3B31-C6AB-78EB-654438E60C13}"/>
              </a:ext>
            </a:extLst>
          </p:cNvPr>
          <p:cNvGraphicFramePr>
            <a:graphicFrameLocks noGrp="1"/>
          </p:cNvGraphicFramePr>
          <p:nvPr>
            <p:ph sz="half" idx="1"/>
            <p:extLst>
              <p:ext uri="{D42A27DB-BD31-4B8C-83A1-F6EECF244321}">
                <p14:modId xmlns:p14="http://schemas.microsoft.com/office/powerpoint/2010/main" val="3134479467"/>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5">
            <a:extLst>
              <a:ext uri="{FF2B5EF4-FFF2-40B4-BE49-F238E27FC236}">
                <a16:creationId xmlns:a16="http://schemas.microsoft.com/office/drawing/2014/main" id="{729F7032-0A98-689F-99AD-560BAD5614F1}"/>
              </a:ext>
            </a:extLst>
          </p:cNvPr>
          <p:cNvSpPr>
            <a:spLocks noGrp="1"/>
          </p:cNvSpPr>
          <p:nvPr>
            <p:ph sz="half" idx="2"/>
          </p:nvPr>
        </p:nvSpPr>
        <p:spPr>
          <a:xfrm>
            <a:off x="6172200" y="1771033"/>
            <a:ext cx="5181600" cy="4149506"/>
          </a:xfrm>
        </p:spPr>
        <p:txBody>
          <a:bodyPr>
            <a:normAutofit/>
          </a:bodyPr>
          <a:lstStyle/>
          <a:p>
            <a:pPr marL="0" indent="0" algn="ctr">
              <a:buNone/>
            </a:pPr>
            <a:r>
              <a:rPr lang="en-US" sz="2400" i="1" dirty="0"/>
              <a:t>I know there are free therapies, but the waiting list is really long, and I don't jive with everyone. So, I've had it where I end up with a therapist and I'm like "oh no this is not </a:t>
            </a:r>
            <a:r>
              <a:rPr lang="en-US" sz="2400" i="1" dirty="0" err="1"/>
              <a:t>gonna</a:t>
            </a:r>
            <a:r>
              <a:rPr lang="en-US" sz="2400" i="1" dirty="0"/>
              <a:t> work" so if I've waited six months to talk to someone I don't even like, what's the point? </a:t>
            </a:r>
          </a:p>
          <a:p>
            <a:pPr marL="0" indent="0" algn="ctr">
              <a:buNone/>
            </a:pPr>
            <a:r>
              <a:rPr lang="en-US" sz="2400" b="1" dirty="0"/>
              <a:t>(Study 2: 37, White, ON) </a:t>
            </a:r>
            <a:endParaRPr lang="en-CA" sz="2400" b="1" dirty="0"/>
          </a:p>
        </p:txBody>
      </p:sp>
      <p:pic>
        <p:nvPicPr>
          <p:cNvPr id="4" name="Picture 3">
            <a:extLst>
              <a:ext uri="{FF2B5EF4-FFF2-40B4-BE49-F238E27FC236}">
                <a16:creationId xmlns:a16="http://schemas.microsoft.com/office/drawing/2014/main" id="{C4283B41-ABDA-B125-2996-8D93E92356B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37252121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FBFB8-D42B-D23F-318C-C632F41DFF51}"/>
            </a:ext>
          </a:extLst>
        </p:cNvPr>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DE0AC42C-63C0-4820-3D64-AF922D38D96F}"/>
              </a:ext>
            </a:extLst>
          </p:cNvPr>
          <p:cNvSpPr/>
          <p:nvPr/>
        </p:nvSpPr>
        <p:spPr>
          <a:xfrm>
            <a:off x="6397754" y="1680897"/>
            <a:ext cx="4853720" cy="3108817"/>
          </a:xfrm>
          <a:prstGeom prst="wedgeRoundRectCallout">
            <a:avLst>
              <a:gd name="adj1" fmla="val -21323"/>
              <a:gd name="adj2" fmla="val 500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a:p>
        </p:txBody>
      </p:sp>
      <p:sp>
        <p:nvSpPr>
          <p:cNvPr id="2" name="Title 1">
            <a:extLst>
              <a:ext uri="{FF2B5EF4-FFF2-40B4-BE49-F238E27FC236}">
                <a16:creationId xmlns:a16="http://schemas.microsoft.com/office/drawing/2014/main" id="{7888CB9E-65EF-1D39-39EA-BBC9B4998B35}"/>
              </a:ext>
            </a:extLst>
          </p:cNvPr>
          <p:cNvSpPr>
            <a:spLocks noGrp="1"/>
          </p:cNvSpPr>
          <p:nvPr>
            <p:ph type="title"/>
          </p:nvPr>
        </p:nvSpPr>
        <p:spPr>
          <a:xfrm>
            <a:off x="612648" y="548640"/>
            <a:ext cx="7486323" cy="1132258"/>
          </a:xfrm>
        </p:spPr>
        <p:txBody>
          <a:bodyPr>
            <a:normAutofit/>
          </a:bodyPr>
          <a:lstStyle/>
          <a:p>
            <a:r>
              <a:rPr lang="en-CA" sz="3400" dirty="0"/>
              <a:t>Community Support &amp; Reconnections</a:t>
            </a:r>
          </a:p>
        </p:txBody>
      </p:sp>
      <p:graphicFrame>
        <p:nvGraphicFramePr>
          <p:cNvPr id="7" name="Content Placeholder 6">
            <a:extLst>
              <a:ext uri="{FF2B5EF4-FFF2-40B4-BE49-F238E27FC236}">
                <a16:creationId xmlns:a16="http://schemas.microsoft.com/office/drawing/2014/main" id="{CA3732A5-31BB-A281-9B25-090484D7BDA0}"/>
              </a:ext>
            </a:extLst>
          </p:cNvPr>
          <p:cNvGraphicFramePr>
            <a:graphicFrameLocks noGrp="1"/>
          </p:cNvGraphicFramePr>
          <p:nvPr>
            <p:ph sz="half" idx="1"/>
            <p:extLst>
              <p:ext uri="{D42A27DB-BD31-4B8C-83A1-F6EECF244321}">
                <p14:modId xmlns:p14="http://schemas.microsoft.com/office/powerpoint/2010/main" val="375260816"/>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5">
            <a:extLst>
              <a:ext uri="{FF2B5EF4-FFF2-40B4-BE49-F238E27FC236}">
                <a16:creationId xmlns:a16="http://schemas.microsoft.com/office/drawing/2014/main" id="{45B93B18-FFC0-4207-20A8-83D779C7BF17}"/>
              </a:ext>
            </a:extLst>
          </p:cNvPr>
          <p:cNvSpPr>
            <a:spLocks noGrp="1"/>
          </p:cNvSpPr>
          <p:nvPr>
            <p:ph sz="half" idx="2"/>
          </p:nvPr>
        </p:nvSpPr>
        <p:spPr>
          <a:xfrm>
            <a:off x="6172200" y="1825625"/>
            <a:ext cx="5181600" cy="2836182"/>
          </a:xfrm>
        </p:spPr>
        <p:txBody>
          <a:bodyPr>
            <a:normAutofit/>
          </a:bodyPr>
          <a:lstStyle/>
          <a:p>
            <a:pPr marL="0" indent="0" algn="ctr">
              <a:buNone/>
            </a:pPr>
            <a:r>
              <a:rPr lang="en-CA" sz="2400" i="1" dirty="0"/>
              <a:t>[I] realized after COVID that [I have] neighbours on the same street, who speak the same language and who have children same age as [mine]. </a:t>
            </a:r>
          </a:p>
          <a:p>
            <a:pPr marL="0" indent="0" algn="ctr">
              <a:buNone/>
            </a:pPr>
            <a:r>
              <a:rPr lang="en-CA" sz="2400" b="1" dirty="0"/>
              <a:t>(Study 2: 48, Arab, ON)</a:t>
            </a:r>
            <a:endParaRPr lang="en-CA" sz="2400" dirty="0"/>
          </a:p>
        </p:txBody>
      </p:sp>
      <p:pic>
        <p:nvPicPr>
          <p:cNvPr id="4" name="Picture 3">
            <a:extLst>
              <a:ext uri="{FF2B5EF4-FFF2-40B4-BE49-F238E27FC236}">
                <a16:creationId xmlns:a16="http://schemas.microsoft.com/office/drawing/2014/main" id="{C072DE6E-C096-EC5C-6735-51F636BC44B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2092542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36C93-4342-35B5-E51B-D2E65B9BD730}"/>
            </a:ext>
          </a:extLst>
        </p:cNvPr>
        <p:cNvGrpSpPr/>
        <p:nvPr/>
      </p:nvGrpSpPr>
      <p:grpSpPr>
        <a:xfrm>
          <a:off x="0" y="0"/>
          <a:ext cx="0" cy="0"/>
          <a:chOff x="0" y="0"/>
          <a:chExt cx="0" cy="0"/>
        </a:xfrm>
      </p:grpSpPr>
      <p:sp>
        <p:nvSpPr>
          <p:cNvPr id="8" name="Speech Bubble: Rectangle with Corners Rounded 7">
            <a:extLst>
              <a:ext uri="{FF2B5EF4-FFF2-40B4-BE49-F238E27FC236}">
                <a16:creationId xmlns:a16="http://schemas.microsoft.com/office/drawing/2014/main" id="{7F685026-A812-1696-0687-63F74E3E43BF}"/>
              </a:ext>
            </a:extLst>
          </p:cNvPr>
          <p:cNvSpPr/>
          <p:nvPr/>
        </p:nvSpPr>
        <p:spPr>
          <a:xfrm>
            <a:off x="6102314" y="1680899"/>
            <a:ext cx="5181599" cy="2789502"/>
          </a:xfrm>
          <a:prstGeom prst="wedgeRoundRectCallout">
            <a:avLst>
              <a:gd name="adj1" fmla="val -21323"/>
              <a:gd name="adj2" fmla="val 500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a:p>
        </p:txBody>
      </p:sp>
      <p:sp>
        <p:nvSpPr>
          <p:cNvPr id="2" name="Title 1">
            <a:extLst>
              <a:ext uri="{FF2B5EF4-FFF2-40B4-BE49-F238E27FC236}">
                <a16:creationId xmlns:a16="http://schemas.microsoft.com/office/drawing/2014/main" id="{2481801A-C05D-8AF6-6336-33513BA0B3A1}"/>
              </a:ext>
            </a:extLst>
          </p:cNvPr>
          <p:cNvSpPr>
            <a:spLocks noGrp="1"/>
          </p:cNvSpPr>
          <p:nvPr>
            <p:ph type="title"/>
          </p:nvPr>
        </p:nvSpPr>
        <p:spPr>
          <a:xfrm>
            <a:off x="612648" y="548640"/>
            <a:ext cx="7538575" cy="1132258"/>
          </a:xfrm>
        </p:spPr>
        <p:txBody>
          <a:bodyPr/>
          <a:lstStyle/>
          <a:p>
            <a:r>
              <a:rPr lang="en-CA" dirty="0"/>
              <a:t>Barriers to Community Supports  </a:t>
            </a:r>
          </a:p>
        </p:txBody>
      </p:sp>
      <p:graphicFrame>
        <p:nvGraphicFramePr>
          <p:cNvPr id="7" name="Content Placeholder 6">
            <a:extLst>
              <a:ext uri="{FF2B5EF4-FFF2-40B4-BE49-F238E27FC236}">
                <a16:creationId xmlns:a16="http://schemas.microsoft.com/office/drawing/2014/main" id="{C7560386-99F0-167C-2FCB-875E02D38E49}"/>
              </a:ext>
            </a:extLst>
          </p:cNvPr>
          <p:cNvGraphicFramePr>
            <a:graphicFrameLocks noGrp="1"/>
          </p:cNvGraphicFramePr>
          <p:nvPr>
            <p:ph sz="half" idx="1"/>
            <p:extLst>
              <p:ext uri="{D42A27DB-BD31-4B8C-83A1-F6EECF244321}">
                <p14:modId xmlns:p14="http://schemas.microsoft.com/office/powerpoint/2010/main" val="3880009128"/>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5">
            <a:extLst>
              <a:ext uri="{FF2B5EF4-FFF2-40B4-BE49-F238E27FC236}">
                <a16:creationId xmlns:a16="http://schemas.microsoft.com/office/drawing/2014/main" id="{C6C35D06-0A58-0EFD-B2AD-DD3AD80AF797}"/>
              </a:ext>
            </a:extLst>
          </p:cNvPr>
          <p:cNvSpPr>
            <a:spLocks noGrp="1"/>
          </p:cNvSpPr>
          <p:nvPr>
            <p:ph sz="half" idx="2"/>
          </p:nvPr>
        </p:nvSpPr>
        <p:spPr>
          <a:xfrm>
            <a:off x="6172200" y="1825625"/>
            <a:ext cx="5181600" cy="2644776"/>
          </a:xfrm>
        </p:spPr>
        <p:txBody>
          <a:bodyPr>
            <a:normAutofit fontScale="92500" lnSpcReduction="20000"/>
          </a:bodyPr>
          <a:lstStyle/>
          <a:p>
            <a:pPr marL="0" indent="0" algn="ctr">
              <a:buNone/>
            </a:pPr>
            <a:r>
              <a:rPr lang="en-CA" sz="2400" i="1" dirty="0"/>
              <a:t>Unfortunately, I don't have any information about what type of support I can get from community because the one thing which is so difficult for immigrants is they don't know where and how to get the information. </a:t>
            </a:r>
          </a:p>
          <a:p>
            <a:pPr marL="0" indent="0" algn="ctr">
              <a:buNone/>
            </a:pPr>
            <a:r>
              <a:rPr lang="en-CA" sz="2400" b="1" dirty="0"/>
              <a:t>(Study 2: 23, Arab, ON)</a:t>
            </a:r>
            <a:endParaRPr lang="en-CA" sz="2400" b="1" i="1" dirty="0"/>
          </a:p>
        </p:txBody>
      </p:sp>
      <p:pic>
        <p:nvPicPr>
          <p:cNvPr id="4" name="Picture 3">
            <a:extLst>
              <a:ext uri="{FF2B5EF4-FFF2-40B4-BE49-F238E27FC236}">
                <a16:creationId xmlns:a16="http://schemas.microsoft.com/office/drawing/2014/main" id="{0C4248C5-9CD8-CB23-AD26-A0AF3570371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2186350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00DC1B0-7E1A-BD02-3F93-19E6B1B750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FAAC41-DE8B-5A80-3BE1-9FFE323C584E}"/>
              </a:ext>
            </a:extLst>
          </p:cNvPr>
          <p:cNvSpPr>
            <a:spLocks noGrp="1"/>
          </p:cNvSpPr>
          <p:nvPr>
            <p:ph type="title"/>
          </p:nvPr>
        </p:nvSpPr>
        <p:spPr>
          <a:xfrm>
            <a:off x="612649" y="548638"/>
            <a:ext cx="3493008" cy="5788152"/>
          </a:xfrm>
        </p:spPr>
        <p:txBody>
          <a:bodyPr anchor="ctr">
            <a:normAutofit/>
          </a:bodyPr>
          <a:lstStyle/>
          <a:p>
            <a:r>
              <a:rPr lang="en-CA" sz="4000" dirty="0"/>
              <a:t>Outline</a:t>
            </a:r>
          </a:p>
        </p:txBody>
      </p:sp>
      <p:graphicFrame>
        <p:nvGraphicFramePr>
          <p:cNvPr id="4" name="Content Placeholder 3">
            <a:extLst>
              <a:ext uri="{FF2B5EF4-FFF2-40B4-BE49-F238E27FC236}">
                <a16:creationId xmlns:a16="http://schemas.microsoft.com/office/drawing/2014/main" id="{D2BCB9ED-F147-B03B-6C21-5CB0DDB72287}"/>
              </a:ext>
            </a:extLst>
          </p:cNvPr>
          <p:cNvGraphicFramePr>
            <a:graphicFrameLocks noGrp="1"/>
          </p:cNvGraphicFramePr>
          <p:nvPr>
            <p:ph idx="1"/>
            <p:extLst>
              <p:ext uri="{D42A27DB-BD31-4B8C-83A1-F6EECF244321}">
                <p14:modId xmlns:p14="http://schemas.microsoft.com/office/powerpoint/2010/main" val="365077561"/>
              </p:ext>
            </p:extLst>
          </p:nvPr>
        </p:nvGraphicFramePr>
        <p:xfrm>
          <a:off x="4608246" y="1420426"/>
          <a:ext cx="6949440" cy="49148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a:extLst>
              <a:ext uri="{FF2B5EF4-FFF2-40B4-BE49-F238E27FC236}">
                <a16:creationId xmlns:a16="http://schemas.microsoft.com/office/drawing/2014/main" id="{E64DED0A-7C3C-D87A-79F9-E8BE18D87C1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42558622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41585-7044-17FC-6739-3E52B847C84A}"/>
            </a:ext>
          </a:extLst>
        </p:cNvPr>
        <p:cNvGrpSpPr/>
        <p:nvPr/>
      </p:nvGrpSpPr>
      <p:grpSpPr>
        <a:xfrm>
          <a:off x="0" y="0"/>
          <a:ext cx="0" cy="0"/>
          <a:chOff x="0" y="0"/>
          <a:chExt cx="0" cy="0"/>
        </a:xfrm>
      </p:grpSpPr>
      <p:sp>
        <p:nvSpPr>
          <p:cNvPr id="7" name="Speech Bubble: Rectangle with Corners Rounded 6">
            <a:extLst>
              <a:ext uri="{FF2B5EF4-FFF2-40B4-BE49-F238E27FC236}">
                <a16:creationId xmlns:a16="http://schemas.microsoft.com/office/drawing/2014/main" id="{6DA9F08E-0E91-03D0-FD0D-80A7688113A6}"/>
              </a:ext>
            </a:extLst>
          </p:cNvPr>
          <p:cNvSpPr/>
          <p:nvPr/>
        </p:nvSpPr>
        <p:spPr>
          <a:xfrm>
            <a:off x="6245354" y="1680899"/>
            <a:ext cx="5181600" cy="2487689"/>
          </a:xfrm>
          <a:prstGeom prst="wedgeRoundRectCallout">
            <a:avLst>
              <a:gd name="adj1" fmla="val -21323"/>
              <a:gd name="adj2" fmla="val 500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a:p>
        </p:txBody>
      </p:sp>
      <p:sp>
        <p:nvSpPr>
          <p:cNvPr id="2" name="Title 1">
            <a:extLst>
              <a:ext uri="{FF2B5EF4-FFF2-40B4-BE49-F238E27FC236}">
                <a16:creationId xmlns:a16="http://schemas.microsoft.com/office/drawing/2014/main" id="{E4E8A6FE-DEA7-3FC1-6177-F9A09522E5D9}"/>
              </a:ext>
            </a:extLst>
          </p:cNvPr>
          <p:cNvSpPr>
            <a:spLocks noGrp="1"/>
          </p:cNvSpPr>
          <p:nvPr>
            <p:ph type="title"/>
          </p:nvPr>
        </p:nvSpPr>
        <p:spPr>
          <a:xfrm>
            <a:off x="612648" y="548640"/>
            <a:ext cx="7603097" cy="1132258"/>
          </a:xfrm>
        </p:spPr>
        <p:txBody>
          <a:bodyPr/>
          <a:lstStyle/>
          <a:p>
            <a:r>
              <a:rPr lang="en-CA" dirty="0"/>
              <a:t>Social Isolations and Exclusion</a:t>
            </a:r>
          </a:p>
        </p:txBody>
      </p:sp>
      <p:graphicFrame>
        <p:nvGraphicFramePr>
          <p:cNvPr id="3" name="Content Placeholder 2">
            <a:extLst>
              <a:ext uri="{FF2B5EF4-FFF2-40B4-BE49-F238E27FC236}">
                <a16:creationId xmlns:a16="http://schemas.microsoft.com/office/drawing/2014/main" id="{D137D1C0-DE3E-534C-019B-9D27E91F6DDD}"/>
              </a:ext>
            </a:extLst>
          </p:cNvPr>
          <p:cNvGraphicFramePr>
            <a:graphicFrameLocks noGrp="1"/>
          </p:cNvGraphicFramePr>
          <p:nvPr>
            <p:ph sz="half" idx="1"/>
            <p:extLst>
              <p:ext uri="{D42A27DB-BD31-4B8C-83A1-F6EECF244321}">
                <p14:modId xmlns:p14="http://schemas.microsoft.com/office/powerpoint/2010/main" val="2790676528"/>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5">
            <a:extLst>
              <a:ext uri="{FF2B5EF4-FFF2-40B4-BE49-F238E27FC236}">
                <a16:creationId xmlns:a16="http://schemas.microsoft.com/office/drawing/2014/main" id="{36F8207D-4842-CA5B-33BA-8656D59EBF76}"/>
              </a:ext>
            </a:extLst>
          </p:cNvPr>
          <p:cNvSpPr>
            <a:spLocks noGrp="1"/>
          </p:cNvSpPr>
          <p:nvPr>
            <p:ph sz="half" idx="2"/>
          </p:nvPr>
        </p:nvSpPr>
        <p:spPr>
          <a:xfrm>
            <a:off x="6172200" y="1825625"/>
            <a:ext cx="5181600" cy="2405716"/>
          </a:xfrm>
        </p:spPr>
        <p:txBody>
          <a:bodyPr>
            <a:normAutofit/>
          </a:bodyPr>
          <a:lstStyle/>
          <a:p>
            <a:pPr marL="0" indent="0" algn="ctr">
              <a:buNone/>
            </a:pPr>
            <a:r>
              <a:rPr lang="en-US" sz="2200" dirty="0"/>
              <a:t> </a:t>
            </a:r>
            <a:r>
              <a:rPr lang="en-US" sz="2200" i="1" dirty="0"/>
              <a:t>I feel people’s relation before COVID was … stronger … now because of things that happened, people [are] used to be … apart from each other.</a:t>
            </a:r>
          </a:p>
          <a:p>
            <a:pPr marL="0" indent="0" algn="ctr">
              <a:buNone/>
            </a:pPr>
            <a:r>
              <a:rPr lang="en-US" sz="2200" b="1" dirty="0"/>
              <a:t>(Study 2: 35, Arab, PEI)</a:t>
            </a:r>
            <a:endParaRPr lang="en-CA" sz="2200" b="1" dirty="0"/>
          </a:p>
        </p:txBody>
      </p:sp>
      <p:pic>
        <p:nvPicPr>
          <p:cNvPr id="4" name="Picture 3">
            <a:extLst>
              <a:ext uri="{FF2B5EF4-FFF2-40B4-BE49-F238E27FC236}">
                <a16:creationId xmlns:a16="http://schemas.microsoft.com/office/drawing/2014/main" id="{DF719814-2EAA-A94D-C9FC-A0EFC01462E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33114074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C07DD-2550-2212-E7FA-2C1DCBC753B1}"/>
            </a:ext>
          </a:extLst>
        </p:cNvPr>
        <p:cNvGrpSpPr/>
        <p:nvPr/>
      </p:nvGrpSpPr>
      <p:grpSpPr>
        <a:xfrm>
          <a:off x="0" y="0"/>
          <a:ext cx="0" cy="0"/>
          <a:chOff x="0" y="0"/>
          <a:chExt cx="0" cy="0"/>
        </a:xfrm>
      </p:grpSpPr>
      <p:sp>
        <p:nvSpPr>
          <p:cNvPr id="8" name="Speech Bubble: Rectangle with Corners Rounded 7">
            <a:extLst>
              <a:ext uri="{FF2B5EF4-FFF2-40B4-BE49-F238E27FC236}">
                <a16:creationId xmlns:a16="http://schemas.microsoft.com/office/drawing/2014/main" id="{F00D7E7F-0F47-22F8-FC18-17023CA4A6FA}"/>
              </a:ext>
            </a:extLst>
          </p:cNvPr>
          <p:cNvSpPr/>
          <p:nvPr/>
        </p:nvSpPr>
        <p:spPr>
          <a:xfrm>
            <a:off x="6397754" y="1680897"/>
            <a:ext cx="4853720" cy="3021733"/>
          </a:xfrm>
          <a:prstGeom prst="wedgeRoundRectCallout">
            <a:avLst>
              <a:gd name="adj1" fmla="val -21323"/>
              <a:gd name="adj2" fmla="val 500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dirty="0"/>
          </a:p>
        </p:txBody>
      </p:sp>
      <p:sp>
        <p:nvSpPr>
          <p:cNvPr id="2" name="Title 1">
            <a:extLst>
              <a:ext uri="{FF2B5EF4-FFF2-40B4-BE49-F238E27FC236}">
                <a16:creationId xmlns:a16="http://schemas.microsoft.com/office/drawing/2014/main" id="{1B417B22-7367-A68A-3399-8D0595DE38FE}"/>
              </a:ext>
            </a:extLst>
          </p:cNvPr>
          <p:cNvSpPr>
            <a:spLocks noGrp="1"/>
          </p:cNvSpPr>
          <p:nvPr>
            <p:ph type="title"/>
          </p:nvPr>
        </p:nvSpPr>
        <p:spPr>
          <a:xfrm>
            <a:off x="612648" y="548640"/>
            <a:ext cx="7790378" cy="1132258"/>
          </a:xfrm>
        </p:spPr>
        <p:txBody>
          <a:bodyPr/>
          <a:lstStyle/>
          <a:p>
            <a:r>
              <a:rPr lang="en-CA" dirty="0"/>
              <a:t>Navigating Government Supports and Policies During COVID-19</a:t>
            </a:r>
          </a:p>
        </p:txBody>
      </p:sp>
      <p:graphicFrame>
        <p:nvGraphicFramePr>
          <p:cNvPr id="7" name="Content Placeholder 6">
            <a:extLst>
              <a:ext uri="{FF2B5EF4-FFF2-40B4-BE49-F238E27FC236}">
                <a16:creationId xmlns:a16="http://schemas.microsoft.com/office/drawing/2014/main" id="{F86D879F-C1A9-2EC0-D191-90CD59B327BE}"/>
              </a:ext>
            </a:extLst>
          </p:cNvPr>
          <p:cNvGraphicFramePr>
            <a:graphicFrameLocks noGrp="1"/>
          </p:cNvGraphicFramePr>
          <p:nvPr>
            <p:ph sz="half" idx="1"/>
            <p:extLst>
              <p:ext uri="{D42A27DB-BD31-4B8C-83A1-F6EECF244321}">
                <p14:modId xmlns:p14="http://schemas.microsoft.com/office/powerpoint/2010/main" val="2936170611"/>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5">
            <a:extLst>
              <a:ext uri="{FF2B5EF4-FFF2-40B4-BE49-F238E27FC236}">
                <a16:creationId xmlns:a16="http://schemas.microsoft.com/office/drawing/2014/main" id="{FCF2E077-0C87-D82F-178E-DB25C550458B}"/>
              </a:ext>
            </a:extLst>
          </p:cNvPr>
          <p:cNvSpPr>
            <a:spLocks noGrp="1"/>
          </p:cNvSpPr>
          <p:nvPr>
            <p:ph sz="half" idx="2"/>
          </p:nvPr>
        </p:nvSpPr>
        <p:spPr>
          <a:xfrm>
            <a:off x="6397754" y="1885950"/>
            <a:ext cx="4853720" cy="2555421"/>
          </a:xfrm>
        </p:spPr>
        <p:txBody>
          <a:bodyPr/>
          <a:lstStyle/>
          <a:p>
            <a:pPr marL="0" indent="0" algn="ctr">
              <a:buNone/>
            </a:pPr>
            <a:r>
              <a:rPr lang="en-US" i="1" dirty="0"/>
              <a:t>I [didn’t] know if I [could] get [the relief] because I was a refugee claimant. I didn’t have a status. And some of that was just for permanent residents or approved refugee protected person. </a:t>
            </a:r>
          </a:p>
          <a:p>
            <a:pPr marL="0" indent="0" algn="ctr">
              <a:buNone/>
            </a:pPr>
            <a:r>
              <a:rPr lang="en-US" b="1" dirty="0"/>
              <a:t>(Study 1: 34, Latin American, ON)</a:t>
            </a:r>
          </a:p>
        </p:txBody>
      </p:sp>
      <p:pic>
        <p:nvPicPr>
          <p:cNvPr id="4" name="Picture 3">
            <a:extLst>
              <a:ext uri="{FF2B5EF4-FFF2-40B4-BE49-F238E27FC236}">
                <a16:creationId xmlns:a16="http://schemas.microsoft.com/office/drawing/2014/main" id="{63365250-AD25-E74A-2BE6-B97E1932D6B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11858124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EBFFB-DD70-A43B-3787-08E921F165AE}"/>
            </a:ext>
          </a:extLst>
        </p:cNvPr>
        <p:cNvGrpSpPr/>
        <p:nvPr/>
      </p:nvGrpSpPr>
      <p:grpSpPr>
        <a:xfrm>
          <a:off x="0" y="0"/>
          <a:ext cx="0" cy="0"/>
          <a:chOff x="0" y="0"/>
          <a:chExt cx="0" cy="0"/>
        </a:xfrm>
      </p:grpSpPr>
      <p:sp>
        <p:nvSpPr>
          <p:cNvPr id="8" name="Speech Bubble: Rectangle with Corners Rounded 7">
            <a:extLst>
              <a:ext uri="{FF2B5EF4-FFF2-40B4-BE49-F238E27FC236}">
                <a16:creationId xmlns:a16="http://schemas.microsoft.com/office/drawing/2014/main" id="{3A5D2953-C65C-3B71-C401-38A96683DB64}"/>
              </a:ext>
            </a:extLst>
          </p:cNvPr>
          <p:cNvSpPr/>
          <p:nvPr/>
        </p:nvSpPr>
        <p:spPr>
          <a:xfrm>
            <a:off x="6096000" y="1680897"/>
            <a:ext cx="5257800" cy="4351338"/>
          </a:xfrm>
          <a:prstGeom prst="wedgeRoundRectCallout">
            <a:avLst>
              <a:gd name="adj1" fmla="val -21323"/>
              <a:gd name="adj2" fmla="val 500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dirty="0"/>
          </a:p>
        </p:txBody>
      </p:sp>
      <p:sp>
        <p:nvSpPr>
          <p:cNvPr id="2" name="Title 1">
            <a:extLst>
              <a:ext uri="{FF2B5EF4-FFF2-40B4-BE49-F238E27FC236}">
                <a16:creationId xmlns:a16="http://schemas.microsoft.com/office/drawing/2014/main" id="{87660F4B-1EA1-0781-AE84-9B07268E6DFF}"/>
              </a:ext>
            </a:extLst>
          </p:cNvPr>
          <p:cNvSpPr>
            <a:spLocks noGrp="1"/>
          </p:cNvSpPr>
          <p:nvPr>
            <p:ph type="title"/>
          </p:nvPr>
        </p:nvSpPr>
        <p:spPr>
          <a:xfrm>
            <a:off x="612648" y="548640"/>
            <a:ext cx="7790378" cy="1132258"/>
          </a:xfrm>
        </p:spPr>
        <p:txBody>
          <a:bodyPr/>
          <a:lstStyle/>
          <a:p>
            <a:r>
              <a:rPr lang="en-CA" dirty="0"/>
              <a:t>Recommendations for Community Building</a:t>
            </a:r>
          </a:p>
        </p:txBody>
      </p:sp>
      <p:graphicFrame>
        <p:nvGraphicFramePr>
          <p:cNvPr id="7" name="Content Placeholder 6">
            <a:extLst>
              <a:ext uri="{FF2B5EF4-FFF2-40B4-BE49-F238E27FC236}">
                <a16:creationId xmlns:a16="http://schemas.microsoft.com/office/drawing/2014/main" id="{58492C91-672C-959F-2285-6880FD977B87}"/>
              </a:ext>
            </a:extLst>
          </p:cNvPr>
          <p:cNvGraphicFramePr>
            <a:graphicFrameLocks noGrp="1"/>
          </p:cNvGraphicFramePr>
          <p:nvPr>
            <p:ph sz="half" idx="1"/>
            <p:extLst>
              <p:ext uri="{D42A27DB-BD31-4B8C-83A1-F6EECF244321}">
                <p14:modId xmlns:p14="http://schemas.microsoft.com/office/powerpoint/2010/main" val="1568091801"/>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5">
            <a:extLst>
              <a:ext uri="{FF2B5EF4-FFF2-40B4-BE49-F238E27FC236}">
                <a16:creationId xmlns:a16="http://schemas.microsoft.com/office/drawing/2014/main" id="{A562EDD6-292A-F955-B151-BF2CD98C2A0D}"/>
              </a:ext>
            </a:extLst>
          </p:cNvPr>
          <p:cNvSpPr>
            <a:spLocks noGrp="1"/>
          </p:cNvSpPr>
          <p:nvPr>
            <p:ph sz="half" idx="2"/>
          </p:nvPr>
        </p:nvSpPr>
        <p:spPr>
          <a:xfrm>
            <a:off x="6172200" y="1740384"/>
            <a:ext cx="5181600" cy="4156721"/>
          </a:xfrm>
        </p:spPr>
        <p:txBody>
          <a:bodyPr>
            <a:normAutofit lnSpcReduction="10000"/>
          </a:bodyPr>
          <a:lstStyle/>
          <a:p>
            <a:pPr marL="0" indent="0" algn="ctr">
              <a:buNone/>
            </a:pPr>
            <a:r>
              <a:rPr lang="en-US" sz="1800" i="1" dirty="0"/>
              <a:t>I think more listening to what … [immigrant women] have to share… It has to be on time and on spot and relevant at the time… I had been connected with some settlement organizations before, and they never checked on me… Maybe I didn’t have the capacity to reach out to them… I know they were going through a lot of their own stuff, but somehow, I felt completely forgotten and marginalized... So, I think maybe [the organizations can be] more interested in women … what’s going on with them and why are they withdrawn…  </a:t>
            </a:r>
          </a:p>
          <a:p>
            <a:pPr marL="0" indent="0" algn="ctr">
              <a:buNone/>
            </a:pPr>
            <a:r>
              <a:rPr lang="en-US" sz="1800" b="1" dirty="0"/>
              <a:t>(Study 2: 49, Serbian, ON) </a:t>
            </a:r>
            <a:endParaRPr lang="en-CA" sz="1800" b="1" dirty="0"/>
          </a:p>
        </p:txBody>
      </p:sp>
      <p:pic>
        <p:nvPicPr>
          <p:cNvPr id="4" name="Picture 3">
            <a:extLst>
              <a:ext uri="{FF2B5EF4-FFF2-40B4-BE49-F238E27FC236}">
                <a16:creationId xmlns:a16="http://schemas.microsoft.com/office/drawing/2014/main" id="{6AE56E80-9449-D8A5-150A-C26F7C0C26E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26173484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AB107-92FF-DB98-14A1-EE6C58D37452}"/>
            </a:ext>
          </a:extLst>
        </p:cNvPr>
        <p:cNvGrpSpPr/>
        <p:nvPr/>
      </p:nvGrpSpPr>
      <p:grpSpPr>
        <a:xfrm>
          <a:off x="0" y="0"/>
          <a:ext cx="0" cy="0"/>
          <a:chOff x="0" y="0"/>
          <a:chExt cx="0" cy="0"/>
        </a:xfrm>
      </p:grpSpPr>
      <p:sp>
        <p:nvSpPr>
          <p:cNvPr id="7" name="Speech Bubble: Rectangle with Corners Rounded 6">
            <a:extLst>
              <a:ext uri="{FF2B5EF4-FFF2-40B4-BE49-F238E27FC236}">
                <a16:creationId xmlns:a16="http://schemas.microsoft.com/office/drawing/2014/main" id="{8F4A67ED-6DBC-285D-D274-66EB618A2798}"/>
              </a:ext>
            </a:extLst>
          </p:cNvPr>
          <p:cNvSpPr/>
          <p:nvPr/>
        </p:nvSpPr>
        <p:spPr>
          <a:xfrm>
            <a:off x="6096000" y="1630096"/>
            <a:ext cx="5348514" cy="4413257"/>
          </a:xfrm>
          <a:prstGeom prst="wedgeRoundRectCallout">
            <a:avLst>
              <a:gd name="adj1" fmla="val -21323"/>
              <a:gd name="adj2" fmla="val 500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dirty="0"/>
          </a:p>
        </p:txBody>
      </p:sp>
      <p:sp>
        <p:nvSpPr>
          <p:cNvPr id="2" name="Title 1">
            <a:extLst>
              <a:ext uri="{FF2B5EF4-FFF2-40B4-BE49-F238E27FC236}">
                <a16:creationId xmlns:a16="http://schemas.microsoft.com/office/drawing/2014/main" id="{6E6E53F4-051E-85A0-E4DD-EF94CA6DAD31}"/>
              </a:ext>
            </a:extLst>
          </p:cNvPr>
          <p:cNvSpPr>
            <a:spLocks noGrp="1"/>
          </p:cNvSpPr>
          <p:nvPr>
            <p:ph type="title"/>
          </p:nvPr>
        </p:nvSpPr>
        <p:spPr>
          <a:xfrm>
            <a:off x="612648" y="548640"/>
            <a:ext cx="7790378" cy="1132258"/>
          </a:xfrm>
        </p:spPr>
        <p:txBody>
          <a:bodyPr/>
          <a:lstStyle/>
          <a:p>
            <a:r>
              <a:rPr lang="en-CA" dirty="0"/>
              <a:t>Recommendations for Economic Development</a:t>
            </a:r>
          </a:p>
        </p:txBody>
      </p:sp>
      <p:graphicFrame>
        <p:nvGraphicFramePr>
          <p:cNvPr id="3" name="Content Placeholder 2">
            <a:extLst>
              <a:ext uri="{FF2B5EF4-FFF2-40B4-BE49-F238E27FC236}">
                <a16:creationId xmlns:a16="http://schemas.microsoft.com/office/drawing/2014/main" id="{A97A5FC9-C997-AAE3-359A-FE10DE6E97A3}"/>
              </a:ext>
            </a:extLst>
          </p:cNvPr>
          <p:cNvGraphicFramePr>
            <a:graphicFrameLocks noGrp="1"/>
          </p:cNvGraphicFramePr>
          <p:nvPr>
            <p:ph sz="half" idx="1"/>
            <p:extLst>
              <p:ext uri="{D42A27DB-BD31-4B8C-83A1-F6EECF244321}">
                <p14:modId xmlns:p14="http://schemas.microsoft.com/office/powerpoint/2010/main" val="2326032955"/>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5">
            <a:extLst>
              <a:ext uri="{FF2B5EF4-FFF2-40B4-BE49-F238E27FC236}">
                <a16:creationId xmlns:a16="http://schemas.microsoft.com/office/drawing/2014/main" id="{D9163682-FED4-3BC8-D714-81720E55EF82}"/>
              </a:ext>
            </a:extLst>
          </p:cNvPr>
          <p:cNvSpPr>
            <a:spLocks noGrp="1"/>
          </p:cNvSpPr>
          <p:nvPr>
            <p:ph sz="half" idx="2"/>
          </p:nvPr>
        </p:nvSpPr>
        <p:spPr>
          <a:xfrm>
            <a:off x="6172200" y="1756228"/>
            <a:ext cx="5181600" cy="3876963"/>
          </a:xfrm>
        </p:spPr>
        <p:txBody>
          <a:bodyPr>
            <a:noAutofit/>
          </a:bodyPr>
          <a:lstStyle/>
          <a:p>
            <a:pPr marL="0" indent="0" algn="ctr">
              <a:buNone/>
            </a:pPr>
            <a:r>
              <a:rPr lang="en-US" sz="1800" i="1" dirty="0"/>
              <a:t>Finances can come in different forms… it’s not just giving you CERB of $2000. I think it’s more… about the longevity and the advice… that comes along with it … let’s say, in the next five years, I want to… purchase a house. I’m a newcomer… an immigrant, I have no idea how mortgages work… So just having that support… Is there … education savings program or … for maternity leave … paternal leave… how that’s going to work out … So, these are kind of… overlooked conversations… </a:t>
            </a:r>
          </a:p>
          <a:p>
            <a:pPr marL="0" indent="0" algn="ctr">
              <a:buNone/>
            </a:pPr>
            <a:r>
              <a:rPr lang="en-US" sz="1800" b="1" dirty="0"/>
              <a:t>(Study 1: 29, South Asian, BC) </a:t>
            </a:r>
            <a:endParaRPr lang="en-CA" sz="1800" b="1" dirty="0"/>
          </a:p>
        </p:txBody>
      </p:sp>
      <p:pic>
        <p:nvPicPr>
          <p:cNvPr id="4" name="Picture 3">
            <a:extLst>
              <a:ext uri="{FF2B5EF4-FFF2-40B4-BE49-F238E27FC236}">
                <a16:creationId xmlns:a16="http://schemas.microsoft.com/office/drawing/2014/main" id="{257A312A-4F3E-02C7-E02A-7879A078762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1940141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peech Bubble: Rectangle with Corners Rounded 6">
            <a:extLst>
              <a:ext uri="{FF2B5EF4-FFF2-40B4-BE49-F238E27FC236}">
                <a16:creationId xmlns:a16="http://schemas.microsoft.com/office/drawing/2014/main" id="{D1C3BA07-00B6-1A7D-8B02-7D5980B25E2F}"/>
              </a:ext>
            </a:extLst>
          </p:cNvPr>
          <p:cNvSpPr/>
          <p:nvPr/>
        </p:nvSpPr>
        <p:spPr>
          <a:xfrm>
            <a:off x="6096000" y="1630096"/>
            <a:ext cx="5348514" cy="4307013"/>
          </a:xfrm>
          <a:prstGeom prst="wedgeRoundRectCallout">
            <a:avLst>
              <a:gd name="adj1" fmla="val -21323"/>
              <a:gd name="adj2" fmla="val 500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dirty="0"/>
          </a:p>
        </p:txBody>
      </p:sp>
      <p:sp>
        <p:nvSpPr>
          <p:cNvPr id="2" name="Title 1">
            <a:extLst>
              <a:ext uri="{FF2B5EF4-FFF2-40B4-BE49-F238E27FC236}">
                <a16:creationId xmlns:a16="http://schemas.microsoft.com/office/drawing/2014/main" id="{CE2D4FA4-5E72-F2BE-715C-9D0B5C3D8214}"/>
              </a:ext>
            </a:extLst>
          </p:cNvPr>
          <p:cNvSpPr>
            <a:spLocks noGrp="1"/>
          </p:cNvSpPr>
          <p:nvPr>
            <p:ph type="title"/>
          </p:nvPr>
        </p:nvSpPr>
        <p:spPr/>
        <p:txBody>
          <a:bodyPr/>
          <a:lstStyle/>
          <a:p>
            <a:r>
              <a:rPr lang="en-CA" dirty="0"/>
              <a:t>Recommendations for Healthcare</a:t>
            </a:r>
          </a:p>
        </p:txBody>
      </p:sp>
      <p:graphicFrame>
        <p:nvGraphicFramePr>
          <p:cNvPr id="6" name="Content Placeholder 5">
            <a:extLst>
              <a:ext uri="{FF2B5EF4-FFF2-40B4-BE49-F238E27FC236}">
                <a16:creationId xmlns:a16="http://schemas.microsoft.com/office/drawing/2014/main" id="{5387F3E5-FA2F-CE99-DBD5-D42C3FDEB952}"/>
              </a:ext>
            </a:extLst>
          </p:cNvPr>
          <p:cNvGraphicFramePr>
            <a:graphicFrameLocks noGrp="1"/>
          </p:cNvGraphicFramePr>
          <p:nvPr>
            <p:ph sz="half" idx="1"/>
            <p:extLst>
              <p:ext uri="{D42A27DB-BD31-4B8C-83A1-F6EECF244321}">
                <p14:modId xmlns:p14="http://schemas.microsoft.com/office/powerpoint/2010/main" val="418201862"/>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ontent Placeholder 4">
            <a:extLst>
              <a:ext uri="{FF2B5EF4-FFF2-40B4-BE49-F238E27FC236}">
                <a16:creationId xmlns:a16="http://schemas.microsoft.com/office/drawing/2014/main" id="{FCADEAD9-4958-9E7A-9E10-148B2BE8173B}"/>
              </a:ext>
            </a:extLst>
          </p:cNvPr>
          <p:cNvSpPr>
            <a:spLocks noGrp="1"/>
          </p:cNvSpPr>
          <p:nvPr>
            <p:ph sz="half" idx="2"/>
          </p:nvPr>
        </p:nvSpPr>
        <p:spPr>
          <a:xfrm>
            <a:off x="6172200" y="1810984"/>
            <a:ext cx="5181600" cy="4126126"/>
          </a:xfrm>
        </p:spPr>
        <p:txBody>
          <a:bodyPr>
            <a:normAutofit fontScale="92500"/>
          </a:bodyPr>
          <a:lstStyle/>
          <a:p>
            <a:pPr marL="0" indent="0" algn="ctr">
              <a:buNone/>
            </a:pPr>
            <a:r>
              <a:rPr lang="en-CA" i="1" dirty="0"/>
              <a:t>If it's a general 811 or 211 or whatever, you don’t feel connected. So, the mental health support… [needed to be] culturally appropriate, and then maybe some programs that focus on… mentorship or support groups, or matching people… who have similar situation at a similar life stage. I was not able to access these type of services… [So] more immigrant, community-specific… mental support programs [is needed].</a:t>
            </a:r>
          </a:p>
          <a:p>
            <a:pPr marL="0" indent="0" algn="ctr">
              <a:buNone/>
            </a:pPr>
            <a:r>
              <a:rPr lang="en-CA" b="1" dirty="0"/>
              <a:t>(Study 2: 51, Chinese, AB)</a:t>
            </a:r>
          </a:p>
        </p:txBody>
      </p:sp>
      <p:pic>
        <p:nvPicPr>
          <p:cNvPr id="4" name="Picture 3">
            <a:extLst>
              <a:ext uri="{FF2B5EF4-FFF2-40B4-BE49-F238E27FC236}">
                <a16:creationId xmlns:a16="http://schemas.microsoft.com/office/drawing/2014/main" id="{62E0BC77-5047-DAA9-BD03-D4F047AC8BD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34510764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9A91D-AEDC-924B-390B-B892FA82BE50}"/>
            </a:ext>
          </a:extLst>
        </p:cNvPr>
        <p:cNvGrpSpPr/>
        <p:nvPr/>
      </p:nvGrpSpPr>
      <p:grpSpPr>
        <a:xfrm>
          <a:off x="0" y="0"/>
          <a:ext cx="0" cy="0"/>
          <a:chOff x="0" y="0"/>
          <a:chExt cx="0" cy="0"/>
        </a:xfrm>
      </p:grpSpPr>
      <p:sp>
        <p:nvSpPr>
          <p:cNvPr id="7" name="Speech Bubble: Rectangle with Corners Rounded 6">
            <a:extLst>
              <a:ext uri="{FF2B5EF4-FFF2-40B4-BE49-F238E27FC236}">
                <a16:creationId xmlns:a16="http://schemas.microsoft.com/office/drawing/2014/main" id="{DDE7FE60-FAD7-9664-259F-7D98681E0F28}"/>
              </a:ext>
            </a:extLst>
          </p:cNvPr>
          <p:cNvSpPr/>
          <p:nvPr/>
        </p:nvSpPr>
        <p:spPr>
          <a:xfrm>
            <a:off x="6096000" y="1630097"/>
            <a:ext cx="5348514" cy="3609560"/>
          </a:xfrm>
          <a:prstGeom prst="wedgeRoundRectCallout">
            <a:avLst>
              <a:gd name="adj1" fmla="val -21323"/>
              <a:gd name="adj2" fmla="val 50034"/>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dirty="0"/>
          </a:p>
        </p:txBody>
      </p:sp>
      <p:sp>
        <p:nvSpPr>
          <p:cNvPr id="2" name="Title 1">
            <a:extLst>
              <a:ext uri="{FF2B5EF4-FFF2-40B4-BE49-F238E27FC236}">
                <a16:creationId xmlns:a16="http://schemas.microsoft.com/office/drawing/2014/main" id="{FC7C7DDC-F37F-8782-295A-90DA7B267C00}"/>
              </a:ext>
            </a:extLst>
          </p:cNvPr>
          <p:cNvSpPr>
            <a:spLocks noGrp="1"/>
          </p:cNvSpPr>
          <p:nvPr>
            <p:ph type="title"/>
          </p:nvPr>
        </p:nvSpPr>
        <p:spPr>
          <a:xfrm>
            <a:off x="612648" y="548640"/>
            <a:ext cx="7790378" cy="1132258"/>
          </a:xfrm>
        </p:spPr>
        <p:txBody>
          <a:bodyPr/>
          <a:lstStyle/>
          <a:p>
            <a:r>
              <a:rPr lang="en-CA" dirty="0"/>
              <a:t>Recommendations for Government and Policies </a:t>
            </a:r>
          </a:p>
        </p:txBody>
      </p:sp>
      <p:graphicFrame>
        <p:nvGraphicFramePr>
          <p:cNvPr id="6" name="Content Placeholder 5">
            <a:extLst>
              <a:ext uri="{FF2B5EF4-FFF2-40B4-BE49-F238E27FC236}">
                <a16:creationId xmlns:a16="http://schemas.microsoft.com/office/drawing/2014/main" id="{907617CA-C4B0-DA46-9F40-AF127B345AA0}"/>
              </a:ext>
            </a:extLst>
          </p:cNvPr>
          <p:cNvGraphicFramePr>
            <a:graphicFrameLocks noGrp="1"/>
          </p:cNvGraphicFramePr>
          <p:nvPr>
            <p:ph sz="half" idx="1"/>
            <p:extLst>
              <p:ext uri="{D42A27DB-BD31-4B8C-83A1-F6EECF244321}">
                <p14:modId xmlns:p14="http://schemas.microsoft.com/office/powerpoint/2010/main" val="459367345"/>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ontent Placeholder 4">
            <a:extLst>
              <a:ext uri="{FF2B5EF4-FFF2-40B4-BE49-F238E27FC236}">
                <a16:creationId xmlns:a16="http://schemas.microsoft.com/office/drawing/2014/main" id="{52E71ADA-D8F1-4128-2E65-6EEB7EBB530D}"/>
              </a:ext>
            </a:extLst>
          </p:cNvPr>
          <p:cNvSpPr>
            <a:spLocks noGrp="1"/>
          </p:cNvSpPr>
          <p:nvPr>
            <p:ph sz="half" idx="2"/>
          </p:nvPr>
        </p:nvSpPr>
        <p:spPr>
          <a:xfrm>
            <a:off x="6172200" y="1825625"/>
            <a:ext cx="5181600" cy="3402278"/>
          </a:xfrm>
        </p:spPr>
        <p:txBody>
          <a:bodyPr>
            <a:normAutofit fontScale="92500" lnSpcReduction="10000"/>
          </a:bodyPr>
          <a:lstStyle/>
          <a:p>
            <a:pPr marL="0" indent="0" algn="ctr">
              <a:buNone/>
            </a:pPr>
            <a:r>
              <a:rPr lang="en-US" sz="2400" i="1" dirty="0"/>
              <a:t>Financial support [is needed] … There's still some people … [who] are not eligible … For example, the newcomers, very newcomers… They didn't pay … their tax report for the last year. So, I don't think they are eligible for this kind of financial support. </a:t>
            </a:r>
          </a:p>
          <a:p>
            <a:pPr marL="0" indent="0" algn="ctr">
              <a:buNone/>
            </a:pPr>
            <a:r>
              <a:rPr lang="en-US" sz="2400" b="1" dirty="0"/>
              <a:t>(Study 1: 42, Chinese, PEI) </a:t>
            </a:r>
            <a:endParaRPr lang="en-CA" sz="2400" b="1" dirty="0"/>
          </a:p>
        </p:txBody>
      </p:sp>
      <p:pic>
        <p:nvPicPr>
          <p:cNvPr id="4" name="Picture 3">
            <a:extLst>
              <a:ext uri="{FF2B5EF4-FFF2-40B4-BE49-F238E27FC236}">
                <a16:creationId xmlns:a16="http://schemas.microsoft.com/office/drawing/2014/main" id="{9F6F045C-3132-0AA1-2DAC-70F42A61637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18746624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BE0BBB-9DB6-E767-1BC2-F33B0250F5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7770E8-1363-3F50-4625-C7027D2CF681}"/>
              </a:ext>
            </a:extLst>
          </p:cNvPr>
          <p:cNvSpPr>
            <a:spLocks noGrp="1"/>
          </p:cNvSpPr>
          <p:nvPr>
            <p:ph type="title"/>
          </p:nvPr>
        </p:nvSpPr>
        <p:spPr>
          <a:xfrm>
            <a:off x="612647" y="548640"/>
            <a:ext cx="8233401" cy="1132258"/>
          </a:xfrm>
        </p:spPr>
        <p:txBody>
          <a:bodyPr>
            <a:noAutofit/>
          </a:bodyPr>
          <a:lstStyle/>
          <a:p>
            <a:r>
              <a:rPr lang="en-CA" sz="4000" dirty="0"/>
              <a:t>Conclusion </a:t>
            </a:r>
          </a:p>
        </p:txBody>
      </p:sp>
      <p:pic>
        <p:nvPicPr>
          <p:cNvPr id="4" name="Picture 3">
            <a:extLst>
              <a:ext uri="{FF2B5EF4-FFF2-40B4-BE49-F238E27FC236}">
                <a16:creationId xmlns:a16="http://schemas.microsoft.com/office/drawing/2014/main" id="{5A317CC2-CD25-D4D2-E1E9-9CE400ACFE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graphicFrame>
        <p:nvGraphicFramePr>
          <p:cNvPr id="8" name="Content Placeholder 7">
            <a:extLst>
              <a:ext uri="{FF2B5EF4-FFF2-40B4-BE49-F238E27FC236}">
                <a16:creationId xmlns:a16="http://schemas.microsoft.com/office/drawing/2014/main" id="{805F37DB-9E3A-9C82-9EAA-00186E873563}"/>
              </a:ext>
            </a:extLst>
          </p:cNvPr>
          <p:cNvGraphicFramePr>
            <a:graphicFrameLocks noGrp="1"/>
          </p:cNvGraphicFramePr>
          <p:nvPr>
            <p:ph idx="1"/>
            <p:extLst>
              <p:ext uri="{D42A27DB-BD31-4B8C-83A1-F6EECF244321}">
                <p14:modId xmlns:p14="http://schemas.microsoft.com/office/powerpoint/2010/main" val="771386929"/>
              </p:ext>
            </p:extLst>
          </p:nvPr>
        </p:nvGraphicFramePr>
        <p:xfrm>
          <a:off x="612647" y="1715532"/>
          <a:ext cx="10653579" cy="459382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28441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4D02DC-86D0-86A9-4404-26B11AF64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109259-7AC6-B93A-A812-F0B51F2208B7}"/>
              </a:ext>
            </a:extLst>
          </p:cNvPr>
          <p:cNvSpPr>
            <a:spLocks noGrp="1"/>
          </p:cNvSpPr>
          <p:nvPr>
            <p:ph type="ctrTitle"/>
          </p:nvPr>
        </p:nvSpPr>
        <p:spPr>
          <a:xfrm>
            <a:off x="2494392" y="1791147"/>
            <a:ext cx="7202862" cy="952053"/>
          </a:xfrm>
        </p:spPr>
        <p:txBody>
          <a:bodyPr>
            <a:normAutofit/>
          </a:bodyPr>
          <a:lstStyle/>
          <a:p>
            <a:r>
              <a:rPr lang="en-CA" sz="4400" dirty="0"/>
              <a:t>Thank You for Listening!</a:t>
            </a:r>
          </a:p>
        </p:txBody>
      </p:sp>
      <p:sp>
        <p:nvSpPr>
          <p:cNvPr id="3" name="Subtitle 2">
            <a:extLst>
              <a:ext uri="{FF2B5EF4-FFF2-40B4-BE49-F238E27FC236}">
                <a16:creationId xmlns:a16="http://schemas.microsoft.com/office/drawing/2014/main" id="{E6AAE927-A855-1ADC-C795-0F1F50D5DB68}"/>
              </a:ext>
            </a:extLst>
          </p:cNvPr>
          <p:cNvSpPr>
            <a:spLocks noGrp="1"/>
          </p:cNvSpPr>
          <p:nvPr>
            <p:ph type="subTitle" idx="1"/>
          </p:nvPr>
        </p:nvSpPr>
        <p:spPr>
          <a:xfrm>
            <a:off x="2494391" y="3027710"/>
            <a:ext cx="7202862" cy="1506637"/>
          </a:xfrm>
        </p:spPr>
        <p:txBody>
          <a:bodyPr>
            <a:normAutofit fontScale="85000" lnSpcReduction="20000"/>
          </a:bodyPr>
          <a:lstStyle/>
          <a:p>
            <a:r>
              <a:rPr lang="en-CA" sz="2800" b="1" i="1" dirty="0"/>
              <a:t>Questions?</a:t>
            </a:r>
          </a:p>
          <a:p>
            <a:r>
              <a:rPr lang="en-CA" sz="2800" b="1" dirty="0"/>
              <a:t>Email</a:t>
            </a:r>
            <a:r>
              <a:rPr lang="en-CA" sz="2800" dirty="0"/>
              <a:t>: </a:t>
            </a:r>
            <a:r>
              <a:rPr lang="en-CA" sz="2800" dirty="0">
                <a:hlinkClick r:id="rId3"/>
              </a:rPr>
              <a:t>bsadika@uwo.ca</a:t>
            </a:r>
            <a:endParaRPr lang="en-CA" sz="2800" dirty="0"/>
          </a:p>
          <a:p>
            <a:r>
              <a:rPr lang="en-CA" sz="2800" b="1" dirty="0"/>
              <a:t>LinkedIn</a:t>
            </a:r>
            <a:r>
              <a:rPr lang="en-CA" sz="2800" dirty="0"/>
              <a:t>: @bidushysadika94 </a:t>
            </a:r>
          </a:p>
        </p:txBody>
      </p:sp>
      <p:pic>
        <p:nvPicPr>
          <p:cNvPr id="4" name="Picture 3">
            <a:extLst>
              <a:ext uri="{FF2B5EF4-FFF2-40B4-BE49-F238E27FC236}">
                <a16:creationId xmlns:a16="http://schemas.microsoft.com/office/drawing/2014/main" id="{40C04CF1-3AB8-0A2C-29A7-10F797CC52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pic>
        <p:nvPicPr>
          <p:cNvPr id="5" name="Picture 4">
            <a:extLst>
              <a:ext uri="{FF2B5EF4-FFF2-40B4-BE49-F238E27FC236}">
                <a16:creationId xmlns:a16="http://schemas.microsoft.com/office/drawing/2014/main" id="{CD816F1F-B073-B07C-E22E-0452DEB3FC95}"/>
              </a:ext>
            </a:extLst>
          </p:cNvPr>
          <p:cNvPicPr>
            <a:picLocks noChangeAspect="1"/>
          </p:cNvPicPr>
          <p:nvPr/>
        </p:nvPicPr>
        <p:blipFill>
          <a:blip r:embed="rId5">
            <a:extLst>
              <a:ext uri="{28A0092B-C50C-407E-A947-70E740481C1C}">
                <a14:useLocalDpi xmlns:a14="http://schemas.microsoft.com/office/drawing/2010/main" val="0"/>
              </a:ext>
            </a:extLst>
          </a:blip>
          <a:srcRect l="3962" t="14306" r="3073" b="23785"/>
          <a:stretch>
            <a:fillRect/>
          </a:stretch>
        </p:blipFill>
        <p:spPr>
          <a:xfrm>
            <a:off x="618972" y="5603116"/>
            <a:ext cx="10953701" cy="909567"/>
          </a:xfrm>
          <a:prstGeom prst="rect">
            <a:avLst/>
          </a:prstGeom>
        </p:spPr>
      </p:pic>
      <p:pic>
        <p:nvPicPr>
          <p:cNvPr id="6" name="Picture 6">
            <a:extLst>
              <a:ext uri="{FF2B5EF4-FFF2-40B4-BE49-F238E27FC236}">
                <a16:creationId xmlns:a16="http://schemas.microsoft.com/office/drawing/2014/main" id="{98172EA3-A450-5F94-B041-5FE6B9F9CCF3}"/>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t="28948" b="28281"/>
          <a:stretch>
            <a:fillRect/>
          </a:stretch>
        </p:blipFill>
        <p:spPr bwMode="auto">
          <a:xfrm>
            <a:off x="618972" y="4593054"/>
            <a:ext cx="3113914" cy="9513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0176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DA863-C797-ADC9-1E92-1A5CB616CE3F}"/>
              </a:ext>
            </a:extLst>
          </p:cNvPr>
          <p:cNvSpPr>
            <a:spLocks noGrp="1"/>
          </p:cNvSpPr>
          <p:nvPr>
            <p:ph type="title"/>
          </p:nvPr>
        </p:nvSpPr>
        <p:spPr/>
        <p:txBody>
          <a:bodyPr/>
          <a:lstStyle/>
          <a:p>
            <a:r>
              <a:rPr lang="en-CA" dirty="0"/>
              <a:t>Background &amp; Context</a:t>
            </a:r>
          </a:p>
        </p:txBody>
      </p:sp>
      <p:graphicFrame>
        <p:nvGraphicFramePr>
          <p:cNvPr id="6" name="Content Placeholder 5">
            <a:extLst>
              <a:ext uri="{FF2B5EF4-FFF2-40B4-BE49-F238E27FC236}">
                <a16:creationId xmlns:a16="http://schemas.microsoft.com/office/drawing/2014/main" id="{CB322E9F-C2B9-33B9-6BB6-E94D69CE30D8}"/>
              </a:ext>
            </a:extLst>
          </p:cNvPr>
          <p:cNvGraphicFramePr>
            <a:graphicFrameLocks noGrp="1"/>
          </p:cNvGraphicFramePr>
          <p:nvPr>
            <p:ph idx="1"/>
            <p:extLst>
              <p:ext uri="{D42A27DB-BD31-4B8C-83A1-F6EECF244321}">
                <p14:modId xmlns:p14="http://schemas.microsoft.com/office/powerpoint/2010/main" val="365427192"/>
              </p:ext>
            </p:extLst>
          </p:nvPr>
        </p:nvGraphicFramePr>
        <p:xfrm>
          <a:off x="612647" y="1810984"/>
          <a:ext cx="11029226" cy="43110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Content Placeholder 2">
            <a:extLst>
              <a:ext uri="{FF2B5EF4-FFF2-40B4-BE49-F238E27FC236}">
                <a16:creationId xmlns:a16="http://schemas.microsoft.com/office/drawing/2014/main" id="{FE10EF35-8BA5-2122-484B-6F165593695A}"/>
              </a:ext>
            </a:extLst>
          </p:cNvPr>
          <p:cNvSpPr txBox="1">
            <a:spLocks/>
          </p:cNvSpPr>
          <p:nvPr/>
        </p:nvSpPr>
        <p:spPr>
          <a:xfrm>
            <a:off x="1850065" y="6288217"/>
            <a:ext cx="10123057" cy="569783"/>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SzPct val="70000"/>
              <a:buFont typeface="Arial" panose="020B0604020202020204" pitchFamily="34" charset="0"/>
              <a:buChar char="•"/>
              <a:defRPr sz="2400" kern="1200">
                <a:solidFill>
                  <a:schemeClr val="tx2"/>
                </a:solidFill>
                <a:latin typeface="+mj-lt"/>
                <a:ea typeface="+mn-ea"/>
                <a:cs typeface="+mn-cs"/>
              </a:defRPr>
            </a:lvl1pPr>
            <a:lvl2pPr marL="685800" indent="-228600" algn="l" defTabSz="914400" rtl="0" eaLnBrk="1" latinLnBrk="0" hangingPunct="1">
              <a:lnSpc>
                <a:spcPct val="100000"/>
              </a:lnSpc>
              <a:spcBef>
                <a:spcPts val="500"/>
              </a:spcBef>
              <a:buSzPct val="70000"/>
              <a:buFont typeface="Arial" panose="020B0604020202020204" pitchFamily="34" charset="0"/>
              <a:buChar char="•"/>
              <a:defRPr sz="2000" kern="1200">
                <a:solidFill>
                  <a:schemeClr val="tx2"/>
                </a:solidFill>
                <a:latin typeface="+mj-lt"/>
                <a:ea typeface="+mn-ea"/>
                <a:cs typeface="+mn-cs"/>
              </a:defRPr>
            </a:lvl2pPr>
            <a:lvl3pPr marL="1143000" indent="-228600" algn="l" defTabSz="914400" rtl="0" eaLnBrk="1" latinLnBrk="0" hangingPunct="1">
              <a:lnSpc>
                <a:spcPct val="100000"/>
              </a:lnSpc>
              <a:spcBef>
                <a:spcPts val="500"/>
              </a:spcBef>
              <a:buSzPct val="70000"/>
              <a:buFont typeface="Arial" panose="020B0604020202020204" pitchFamily="34" charset="0"/>
              <a:buChar char="•"/>
              <a:defRPr sz="1800" kern="1200">
                <a:solidFill>
                  <a:schemeClr val="tx2"/>
                </a:solidFill>
                <a:latin typeface="+mj-lt"/>
                <a:ea typeface="+mn-ea"/>
                <a:cs typeface="+mn-cs"/>
              </a:defRPr>
            </a:lvl3pPr>
            <a:lvl4pPr marL="16002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4pPr>
            <a:lvl5pPr marL="20574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it-IT" sz="1200" dirty="0">
                <a:solidFill>
                  <a:schemeClr val="tx1"/>
                </a:solidFill>
                <a:latin typeface="+mn-lt"/>
              </a:rPr>
              <a:t>Askarian, 2025; Bryan et al., 2024; </a:t>
            </a:r>
            <a:r>
              <a:rPr lang="it-IT" sz="1200" dirty="0">
                <a:solidFill>
                  <a:schemeClr val="tx1"/>
                </a:solidFill>
              </a:rPr>
              <a:t>Feery &amp; Conway, 2023; Ghosh &amp; Shahid, 2025; </a:t>
            </a:r>
            <a:r>
              <a:rPr lang="it-IT" sz="1200" dirty="0">
                <a:solidFill>
                  <a:schemeClr val="tx1"/>
                </a:solidFill>
                <a:latin typeface="+mn-lt"/>
              </a:rPr>
              <a:t>Koshan et al., 2020; Leach et al., 2024; Lightman et al., 2021; Minju, 2023; Murage, 2023; Murphy, 2021; </a:t>
            </a:r>
            <a:r>
              <a:rPr lang="it-IT" sz="1200" dirty="0">
                <a:solidFill>
                  <a:schemeClr val="tx1"/>
                </a:solidFill>
              </a:rPr>
              <a:t>Nalbandian et al., 2023; </a:t>
            </a:r>
            <a:r>
              <a:rPr lang="it-IT" sz="1200" dirty="0">
                <a:solidFill>
                  <a:schemeClr val="tx1"/>
                </a:solidFill>
                <a:latin typeface="+mn-lt"/>
              </a:rPr>
              <a:t>Nardon et al., 2022; </a:t>
            </a:r>
            <a:r>
              <a:rPr lang="it-IT" sz="1200" dirty="0">
                <a:solidFill>
                  <a:schemeClr val="tx1"/>
                </a:solidFill>
              </a:rPr>
              <a:t>Vadivel et al., 2021; </a:t>
            </a:r>
            <a:r>
              <a:rPr lang="it-IT" sz="1200" dirty="0">
                <a:solidFill>
                  <a:schemeClr val="tx1"/>
                </a:solidFill>
                <a:latin typeface="+mn-lt"/>
              </a:rPr>
              <a:t>Yakubovich &amp; Maki, 2022 </a:t>
            </a:r>
            <a:endParaRPr lang="en-CA" sz="1200" dirty="0">
              <a:solidFill>
                <a:schemeClr val="tx1"/>
              </a:solidFill>
              <a:latin typeface="+mn-lt"/>
            </a:endParaRPr>
          </a:p>
        </p:txBody>
      </p:sp>
      <p:pic>
        <p:nvPicPr>
          <p:cNvPr id="5" name="Picture 4">
            <a:extLst>
              <a:ext uri="{FF2B5EF4-FFF2-40B4-BE49-F238E27FC236}">
                <a16:creationId xmlns:a16="http://schemas.microsoft.com/office/drawing/2014/main" id="{8F0AB96E-32E8-06C3-9FFB-CE4A472156B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1757485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C4EE6-8F9A-5930-8BE4-4E76EFFCB68B}"/>
              </a:ext>
            </a:extLst>
          </p:cNvPr>
          <p:cNvSpPr>
            <a:spLocks noGrp="1"/>
          </p:cNvSpPr>
          <p:nvPr>
            <p:ph type="title"/>
          </p:nvPr>
        </p:nvSpPr>
        <p:spPr>
          <a:xfrm>
            <a:off x="612648" y="548640"/>
            <a:ext cx="7449312" cy="1132258"/>
          </a:xfrm>
        </p:spPr>
        <p:txBody>
          <a:bodyPr>
            <a:normAutofit fontScale="90000"/>
          </a:bodyPr>
          <a:lstStyle/>
          <a:p>
            <a:r>
              <a:rPr lang="en-CA" sz="4000" dirty="0"/>
              <a:t>Programs Supporting Immigrant Women</a:t>
            </a:r>
          </a:p>
        </p:txBody>
      </p:sp>
      <p:graphicFrame>
        <p:nvGraphicFramePr>
          <p:cNvPr id="7" name="Content Placeholder 6">
            <a:extLst>
              <a:ext uri="{FF2B5EF4-FFF2-40B4-BE49-F238E27FC236}">
                <a16:creationId xmlns:a16="http://schemas.microsoft.com/office/drawing/2014/main" id="{18584813-C11D-8075-40BD-69D40D8323B5}"/>
              </a:ext>
            </a:extLst>
          </p:cNvPr>
          <p:cNvGraphicFramePr>
            <a:graphicFrameLocks noGrp="1"/>
          </p:cNvGraphicFramePr>
          <p:nvPr>
            <p:ph idx="1"/>
            <p:extLst>
              <p:ext uri="{D42A27DB-BD31-4B8C-83A1-F6EECF244321}">
                <p14:modId xmlns:p14="http://schemas.microsoft.com/office/powerpoint/2010/main" val="2029580748"/>
              </p:ext>
            </p:extLst>
          </p:nvPr>
        </p:nvGraphicFramePr>
        <p:xfrm>
          <a:off x="612647" y="1715532"/>
          <a:ext cx="10653579" cy="48926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a:extLst>
              <a:ext uri="{FF2B5EF4-FFF2-40B4-BE49-F238E27FC236}">
                <a16:creationId xmlns:a16="http://schemas.microsoft.com/office/drawing/2014/main" id="{0243108B-23B4-F457-5333-6BFF253DE2A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2706754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4AE23-83E9-D975-C810-2D52F86A640A}"/>
              </a:ext>
            </a:extLst>
          </p:cNvPr>
          <p:cNvSpPr>
            <a:spLocks noGrp="1"/>
          </p:cNvSpPr>
          <p:nvPr>
            <p:ph type="title"/>
          </p:nvPr>
        </p:nvSpPr>
        <p:spPr/>
        <p:txBody>
          <a:bodyPr/>
          <a:lstStyle/>
          <a:p>
            <a:r>
              <a:rPr lang="en-CA" dirty="0"/>
              <a:t>Project Overview</a:t>
            </a:r>
          </a:p>
        </p:txBody>
      </p:sp>
      <p:graphicFrame>
        <p:nvGraphicFramePr>
          <p:cNvPr id="5" name="Content Placeholder 4">
            <a:extLst>
              <a:ext uri="{FF2B5EF4-FFF2-40B4-BE49-F238E27FC236}">
                <a16:creationId xmlns:a16="http://schemas.microsoft.com/office/drawing/2014/main" id="{8C6A7153-8593-3A16-5873-E4644D7D92CD}"/>
              </a:ext>
            </a:extLst>
          </p:cNvPr>
          <p:cNvGraphicFramePr>
            <a:graphicFrameLocks noGrp="1"/>
          </p:cNvGraphicFramePr>
          <p:nvPr>
            <p:ph idx="1"/>
            <p:extLst>
              <p:ext uri="{D42A27DB-BD31-4B8C-83A1-F6EECF244321}">
                <p14:modId xmlns:p14="http://schemas.microsoft.com/office/powerpoint/2010/main" val="3502131884"/>
              </p:ext>
            </p:extLst>
          </p:nvPr>
        </p:nvGraphicFramePr>
        <p:xfrm>
          <a:off x="612647" y="1715532"/>
          <a:ext cx="10653579" cy="45938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a:extLst>
              <a:ext uri="{FF2B5EF4-FFF2-40B4-BE49-F238E27FC236}">
                <a16:creationId xmlns:a16="http://schemas.microsoft.com/office/drawing/2014/main" id="{745FA453-3DB4-25E8-40C8-3361FD6D5AB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1944956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2A067-3A3D-179A-9BC7-C23A59DCB1CF}"/>
              </a:ext>
            </a:extLst>
          </p:cNvPr>
          <p:cNvSpPr>
            <a:spLocks noGrp="1"/>
          </p:cNvSpPr>
          <p:nvPr>
            <p:ph type="title"/>
          </p:nvPr>
        </p:nvSpPr>
        <p:spPr/>
        <p:txBody>
          <a:bodyPr/>
          <a:lstStyle/>
          <a:p>
            <a:r>
              <a:rPr lang="en-CA" dirty="0"/>
              <a:t>Data Collection &amp; Analysis</a:t>
            </a:r>
          </a:p>
        </p:txBody>
      </p:sp>
      <p:graphicFrame>
        <p:nvGraphicFramePr>
          <p:cNvPr id="5" name="Content Placeholder 4">
            <a:extLst>
              <a:ext uri="{FF2B5EF4-FFF2-40B4-BE49-F238E27FC236}">
                <a16:creationId xmlns:a16="http://schemas.microsoft.com/office/drawing/2014/main" id="{2B86B825-03E0-DEAD-FFB3-9ED2B61C90DD}"/>
              </a:ext>
            </a:extLst>
          </p:cNvPr>
          <p:cNvGraphicFramePr>
            <a:graphicFrameLocks noGrp="1"/>
          </p:cNvGraphicFramePr>
          <p:nvPr>
            <p:ph idx="1"/>
            <p:extLst>
              <p:ext uri="{D42A27DB-BD31-4B8C-83A1-F6EECF244321}">
                <p14:modId xmlns:p14="http://schemas.microsoft.com/office/powerpoint/2010/main" val="2921369911"/>
              </p:ext>
            </p:extLst>
          </p:nvPr>
        </p:nvGraphicFramePr>
        <p:xfrm>
          <a:off x="612647" y="1715532"/>
          <a:ext cx="10653579" cy="45938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a:extLst>
              <a:ext uri="{FF2B5EF4-FFF2-40B4-BE49-F238E27FC236}">
                <a16:creationId xmlns:a16="http://schemas.microsoft.com/office/drawing/2014/main" id="{D21CA491-63A5-F810-3F92-51F4E85226B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681288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EB085-3092-0DD8-ED4C-D4AD36AD09F9}"/>
              </a:ext>
            </a:extLst>
          </p:cNvPr>
          <p:cNvSpPr>
            <a:spLocks noGrp="1"/>
          </p:cNvSpPr>
          <p:nvPr>
            <p:ph type="title"/>
          </p:nvPr>
        </p:nvSpPr>
        <p:spPr>
          <a:xfrm>
            <a:off x="612648" y="548640"/>
            <a:ext cx="7654530" cy="1132258"/>
          </a:xfrm>
        </p:spPr>
        <p:txBody>
          <a:bodyPr/>
          <a:lstStyle/>
          <a:p>
            <a:r>
              <a:rPr lang="en-CA" dirty="0"/>
              <a:t>Participants</a:t>
            </a:r>
          </a:p>
        </p:txBody>
      </p:sp>
      <p:graphicFrame>
        <p:nvGraphicFramePr>
          <p:cNvPr id="5" name="Content Placeholder 4">
            <a:extLst>
              <a:ext uri="{FF2B5EF4-FFF2-40B4-BE49-F238E27FC236}">
                <a16:creationId xmlns:a16="http://schemas.microsoft.com/office/drawing/2014/main" id="{8C3138ED-4834-BBAB-A1BC-038D455AA091}"/>
              </a:ext>
            </a:extLst>
          </p:cNvPr>
          <p:cNvGraphicFramePr>
            <a:graphicFrameLocks noGrp="1"/>
          </p:cNvGraphicFramePr>
          <p:nvPr>
            <p:ph idx="1"/>
            <p:extLst>
              <p:ext uri="{D42A27DB-BD31-4B8C-83A1-F6EECF244321}">
                <p14:modId xmlns:p14="http://schemas.microsoft.com/office/powerpoint/2010/main" val="2723690232"/>
              </p:ext>
            </p:extLst>
          </p:nvPr>
        </p:nvGraphicFramePr>
        <p:xfrm>
          <a:off x="612647" y="1715532"/>
          <a:ext cx="10653579" cy="45938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a:extLst>
              <a:ext uri="{FF2B5EF4-FFF2-40B4-BE49-F238E27FC236}">
                <a16:creationId xmlns:a16="http://schemas.microsoft.com/office/drawing/2014/main" id="{58049541-FE59-38D4-15AF-A4822DE8B3D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1464601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peech Bubble: Rectangle with Corners Rounded 5">
            <a:extLst>
              <a:ext uri="{FF2B5EF4-FFF2-40B4-BE49-F238E27FC236}">
                <a16:creationId xmlns:a16="http://schemas.microsoft.com/office/drawing/2014/main" id="{5818D1BC-0773-8C49-DA24-55BCE1856D55}"/>
              </a:ext>
            </a:extLst>
          </p:cNvPr>
          <p:cNvSpPr/>
          <p:nvPr/>
        </p:nvSpPr>
        <p:spPr>
          <a:xfrm>
            <a:off x="6172200" y="1825625"/>
            <a:ext cx="5105400" cy="2847975"/>
          </a:xfrm>
          <a:prstGeom prst="wedgeRoundRectCallout">
            <a:avLst>
              <a:gd name="adj1" fmla="val -19506"/>
              <a:gd name="adj2" fmla="val 45187"/>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a:p>
        </p:txBody>
      </p:sp>
      <p:sp>
        <p:nvSpPr>
          <p:cNvPr id="2" name="Title 1">
            <a:extLst>
              <a:ext uri="{FF2B5EF4-FFF2-40B4-BE49-F238E27FC236}">
                <a16:creationId xmlns:a16="http://schemas.microsoft.com/office/drawing/2014/main" id="{2CA5832C-DE40-BCCB-82AC-1940B3037212}"/>
              </a:ext>
            </a:extLst>
          </p:cNvPr>
          <p:cNvSpPr>
            <a:spLocks noGrp="1"/>
          </p:cNvSpPr>
          <p:nvPr>
            <p:ph type="title"/>
          </p:nvPr>
        </p:nvSpPr>
        <p:spPr>
          <a:xfrm>
            <a:off x="612648" y="548640"/>
            <a:ext cx="7790378" cy="1132258"/>
          </a:xfrm>
        </p:spPr>
        <p:txBody>
          <a:bodyPr>
            <a:normAutofit/>
          </a:bodyPr>
          <a:lstStyle/>
          <a:p>
            <a:r>
              <a:rPr lang="en-CA" dirty="0"/>
              <a:t>Health Challenges  </a:t>
            </a:r>
          </a:p>
        </p:txBody>
      </p:sp>
      <p:sp>
        <p:nvSpPr>
          <p:cNvPr id="9" name="Content Placeholder 8">
            <a:extLst>
              <a:ext uri="{FF2B5EF4-FFF2-40B4-BE49-F238E27FC236}">
                <a16:creationId xmlns:a16="http://schemas.microsoft.com/office/drawing/2014/main" id="{48758ABF-187C-7FC3-33B7-6029F8472B7C}"/>
              </a:ext>
            </a:extLst>
          </p:cNvPr>
          <p:cNvSpPr>
            <a:spLocks noGrp="1"/>
          </p:cNvSpPr>
          <p:nvPr>
            <p:ph sz="half" idx="2"/>
          </p:nvPr>
        </p:nvSpPr>
        <p:spPr>
          <a:xfrm>
            <a:off x="6172200" y="1981199"/>
            <a:ext cx="5181600" cy="2692401"/>
          </a:xfrm>
        </p:spPr>
        <p:txBody>
          <a:bodyPr>
            <a:normAutofit fontScale="92500" lnSpcReduction="20000"/>
          </a:bodyPr>
          <a:lstStyle/>
          <a:p>
            <a:pPr marL="0" indent="0" algn="ctr">
              <a:buNone/>
            </a:pPr>
            <a:r>
              <a:rPr lang="en-CA" sz="2400" i="1" dirty="0"/>
              <a:t>For me, what has happened is whatever I lost during COVID, I have not been able to recover it back. I seem to have lost something. It's so intangible… I'm not quite sure what it is I lost. Does that make sense? </a:t>
            </a:r>
          </a:p>
          <a:p>
            <a:pPr marL="0" indent="0" algn="ctr">
              <a:buNone/>
            </a:pPr>
            <a:r>
              <a:rPr lang="en-CA" sz="2400" b="1" dirty="0"/>
              <a:t>(Study 2, 55+, South Asian, ON)</a:t>
            </a:r>
            <a:endParaRPr lang="en-CA" sz="2800" b="1" dirty="0"/>
          </a:p>
        </p:txBody>
      </p:sp>
      <p:pic>
        <p:nvPicPr>
          <p:cNvPr id="4" name="Picture 3">
            <a:extLst>
              <a:ext uri="{FF2B5EF4-FFF2-40B4-BE49-F238E27FC236}">
                <a16:creationId xmlns:a16="http://schemas.microsoft.com/office/drawing/2014/main" id="{21E8FAFF-E9C4-37E3-7862-C1939A8250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graphicFrame>
        <p:nvGraphicFramePr>
          <p:cNvPr id="10" name="Content Placeholder 9">
            <a:extLst>
              <a:ext uri="{FF2B5EF4-FFF2-40B4-BE49-F238E27FC236}">
                <a16:creationId xmlns:a16="http://schemas.microsoft.com/office/drawing/2014/main" id="{6E67AE18-9DC0-DC7F-5613-CFA0D14267FA}"/>
              </a:ext>
            </a:extLst>
          </p:cNvPr>
          <p:cNvGraphicFramePr>
            <a:graphicFrameLocks noGrp="1"/>
          </p:cNvGraphicFramePr>
          <p:nvPr>
            <p:ph sz="half" idx="1"/>
            <p:extLst>
              <p:ext uri="{D42A27DB-BD31-4B8C-83A1-F6EECF244321}">
                <p14:modId xmlns:p14="http://schemas.microsoft.com/office/powerpoint/2010/main" val="2204549270"/>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785753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7AEDFA69-C506-069F-1184-EE60120903FB}"/>
              </a:ext>
            </a:extLst>
          </p:cNvPr>
          <p:cNvSpPr/>
          <p:nvPr/>
        </p:nvSpPr>
        <p:spPr>
          <a:xfrm>
            <a:off x="6172200" y="1810985"/>
            <a:ext cx="5105400" cy="3542242"/>
          </a:xfrm>
          <a:prstGeom prst="wedgeRoundRectCallout">
            <a:avLst>
              <a:gd name="adj1" fmla="val -20833"/>
              <a:gd name="adj2" fmla="val 47800"/>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CA"/>
          </a:p>
        </p:txBody>
      </p:sp>
      <p:sp>
        <p:nvSpPr>
          <p:cNvPr id="2" name="Title 1">
            <a:extLst>
              <a:ext uri="{FF2B5EF4-FFF2-40B4-BE49-F238E27FC236}">
                <a16:creationId xmlns:a16="http://schemas.microsoft.com/office/drawing/2014/main" id="{07B63C04-8A4B-E133-1B40-71800301F9F1}"/>
              </a:ext>
            </a:extLst>
          </p:cNvPr>
          <p:cNvSpPr>
            <a:spLocks noGrp="1"/>
          </p:cNvSpPr>
          <p:nvPr>
            <p:ph type="title"/>
          </p:nvPr>
        </p:nvSpPr>
        <p:spPr>
          <a:xfrm>
            <a:off x="612648" y="548640"/>
            <a:ext cx="7790378" cy="1132258"/>
          </a:xfrm>
        </p:spPr>
        <p:txBody>
          <a:bodyPr/>
          <a:lstStyle/>
          <a:p>
            <a:r>
              <a:rPr lang="en-US" dirty="0"/>
              <a:t>Coping and Demonstrating Resilience</a:t>
            </a:r>
            <a:endParaRPr lang="en-CA" dirty="0"/>
          </a:p>
        </p:txBody>
      </p:sp>
      <p:graphicFrame>
        <p:nvGraphicFramePr>
          <p:cNvPr id="7" name="Content Placeholder 6">
            <a:extLst>
              <a:ext uri="{FF2B5EF4-FFF2-40B4-BE49-F238E27FC236}">
                <a16:creationId xmlns:a16="http://schemas.microsoft.com/office/drawing/2014/main" id="{14B1C51A-A8C8-6C15-F83F-8FABE9852A8C}"/>
              </a:ext>
            </a:extLst>
          </p:cNvPr>
          <p:cNvGraphicFramePr>
            <a:graphicFrameLocks noGrp="1"/>
          </p:cNvGraphicFramePr>
          <p:nvPr>
            <p:ph sz="half" idx="1"/>
            <p:extLst>
              <p:ext uri="{D42A27DB-BD31-4B8C-83A1-F6EECF244321}">
                <p14:modId xmlns:p14="http://schemas.microsoft.com/office/powerpoint/2010/main" val="1453075892"/>
              </p:ext>
            </p:extLst>
          </p:nvPr>
        </p:nvGraphicFramePr>
        <p:xfrm>
          <a:off x="612648" y="1825625"/>
          <a:ext cx="5181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5">
            <a:extLst>
              <a:ext uri="{FF2B5EF4-FFF2-40B4-BE49-F238E27FC236}">
                <a16:creationId xmlns:a16="http://schemas.microsoft.com/office/drawing/2014/main" id="{8585B5CD-9072-DAB6-E080-F8DCAEE08DE5}"/>
              </a:ext>
            </a:extLst>
          </p:cNvPr>
          <p:cNvSpPr>
            <a:spLocks noGrp="1"/>
          </p:cNvSpPr>
          <p:nvPr>
            <p:ph sz="half" idx="2"/>
          </p:nvPr>
        </p:nvSpPr>
        <p:spPr>
          <a:xfrm>
            <a:off x="6172200" y="1954917"/>
            <a:ext cx="5181600" cy="3398310"/>
          </a:xfrm>
        </p:spPr>
        <p:txBody>
          <a:bodyPr>
            <a:normAutofit fontScale="85000" lnSpcReduction="20000"/>
          </a:bodyPr>
          <a:lstStyle/>
          <a:p>
            <a:pPr marL="0" indent="0" algn="ctr">
              <a:buNone/>
            </a:pPr>
            <a:r>
              <a:rPr lang="en-US" sz="2400" i="1" dirty="0"/>
              <a:t>Now I’m making it intention to go out… talk to people… hangout… [with] family… [and] friends. I got to the office everyday now. It’s been a gradual change, not comfortable [yet]… But I think I’m enjoying seeing more outside, getting more sun on my face… [and] meeting with people. Things are getting back to normal… I’m no longer paranoid... </a:t>
            </a:r>
          </a:p>
          <a:p>
            <a:pPr marL="0" indent="0" algn="ctr">
              <a:buNone/>
            </a:pPr>
            <a:r>
              <a:rPr lang="en-US" sz="2400" b="1" dirty="0"/>
              <a:t>(Study 2: 33, Black, MB) </a:t>
            </a:r>
            <a:endParaRPr lang="en-CA" sz="2400" b="1" dirty="0"/>
          </a:p>
        </p:txBody>
      </p:sp>
      <p:pic>
        <p:nvPicPr>
          <p:cNvPr id="4" name="Picture 3">
            <a:extLst>
              <a:ext uri="{FF2B5EF4-FFF2-40B4-BE49-F238E27FC236}">
                <a16:creationId xmlns:a16="http://schemas.microsoft.com/office/drawing/2014/main" id="{EC36B0EF-4B12-BEF7-D609-E13DCF68164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3026" y="418554"/>
            <a:ext cx="3420123" cy="818009"/>
          </a:xfrm>
          <a:prstGeom prst="rect">
            <a:avLst/>
          </a:prstGeom>
        </p:spPr>
      </p:pic>
    </p:spTree>
    <p:extLst>
      <p:ext uri="{BB962C8B-B14F-4D97-AF65-F5344CB8AC3E}">
        <p14:creationId xmlns:p14="http://schemas.microsoft.com/office/powerpoint/2010/main" val="3436760956"/>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D4B18FA1DDA7459135D6B2EBA5DCF9" ma:contentTypeVersion="21" ma:contentTypeDescription="Create a new document." ma:contentTypeScope="" ma:versionID="6e7c4ff75e5bff46b1e874f0a8eca55f">
  <xsd:schema xmlns:xsd="http://www.w3.org/2001/XMLSchema" xmlns:xs="http://www.w3.org/2001/XMLSchema" xmlns:p="http://schemas.microsoft.com/office/2006/metadata/properties" xmlns:ns1="http://schemas.microsoft.com/sharepoint/v3" xmlns:ns2="1e3be6e5-9a7a-49c5-a87b-2d8a864ae968" xmlns:ns3="b72a5630-39ac-490f-9f2c-25a9ed479414" xmlns:ns4="a909486d-02fa-45ae-9fbe-75d1fa529e6b" targetNamespace="http://schemas.microsoft.com/office/2006/metadata/properties" ma:root="true" ma:fieldsID="e549756f87198fa19e2af77441069254" ns1:_="" ns2:_="" ns3:_="" ns4:_="">
    <xsd:import namespace="http://schemas.microsoft.com/sharepoint/v3"/>
    <xsd:import namespace="1e3be6e5-9a7a-49c5-a87b-2d8a864ae968"/>
    <xsd:import namespace="b72a5630-39ac-490f-9f2c-25a9ed479414"/>
    <xsd:import namespace="a909486d-02fa-45ae-9fbe-75d1fa529e6b"/>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Tags" minOccurs="0"/>
                <xsd:element ref="ns1:_ip_UnifiedCompliancePolicyProperties" minOccurs="0"/>
                <xsd:element ref="ns1:_ip_UnifiedCompliancePolicyUIAction" minOccurs="0"/>
                <xsd:element ref="ns2:MediaServiceOCR" minOccurs="0"/>
                <xsd:element ref="ns2:MediaServiceLocation" minOccurs="0"/>
                <xsd:element ref="ns2:MediaServiceEventHashCode" minOccurs="0"/>
                <xsd:element ref="ns2:MediaServiceGenerationTime"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4" nillable="true" ma:displayName="Unified Compliance Policy Properties" ma:description="" ma:hidden="true" ma:internalName="_ip_UnifiedCompliancePolicyProperties">
      <xsd:simpleType>
        <xsd:restriction base="dms:Note"/>
      </xsd:simpleType>
    </xsd:element>
    <xsd:element name="_ip_UnifiedCompliancePolicyUIAction" ma:index="15"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e3be6e5-9a7a-49c5-a87b-2d8a864ae968"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Location" ma:index="17" nillable="true" ma:displayName="MediaServiceLocation" ma:internalName="MediaServiceLocation"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cf1afe2f-d3b8-41ce-bf23-3f89b17150c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72a5630-39ac-490f-9f2c-25a9ed479414"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909486d-02fa-45ae-9fbe-75d1fa529e6b"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1aa24f95-a215-42a8-bc2f-827edff48fda}" ma:internalName="TaxCatchAll" ma:showField="CatchAllData" ma:web="a909486d-02fa-45ae-9fbe-75d1fa529e6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e3be6e5-9a7a-49c5-a87b-2d8a864ae968">
      <Terms xmlns="http://schemas.microsoft.com/office/infopath/2007/PartnerControls"/>
    </lcf76f155ced4ddcb4097134ff3c332f>
    <_ip_UnifiedCompliancePolicyUIAction xmlns="http://schemas.microsoft.com/sharepoint/v3" xsi:nil="true"/>
    <TaxCatchAll xmlns="a909486d-02fa-45ae-9fbe-75d1fa529e6b"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93CF06B8-97F3-4365-B1C1-DBB6450B0FD8}"/>
</file>

<file path=customXml/itemProps2.xml><?xml version="1.0" encoding="utf-8"?>
<ds:datastoreItem xmlns:ds="http://schemas.openxmlformats.org/officeDocument/2006/customXml" ds:itemID="{2EE45D3A-5597-4026-9061-D4FD7EC1C99F}"/>
</file>

<file path=customXml/itemProps3.xml><?xml version="1.0" encoding="utf-8"?>
<ds:datastoreItem xmlns:ds="http://schemas.openxmlformats.org/officeDocument/2006/customXml" ds:itemID="{7BBB0A34-B66B-4B93-AAA5-34C369DBACAB}"/>
</file>

<file path=docProps/app.xml><?xml version="1.0" encoding="utf-8"?>
<Properties xmlns="http://schemas.openxmlformats.org/officeDocument/2006/extended-properties" xmlns:vt="http://schemas.openxmlformats.org/officeDocument/2006/docPropsVTypes">
  <TotalTime>1585</TotalTime>
  <Words>6910</Words>
  <Application>Microsoft Office PowerPoint</Application>
  <PresentationFormat>Widescreen</PresentationFormat>
  <Paragraphs>298</Paragraphs>
  <Slides>27</Slides>
  <Notes>27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Aptos</vt:lpstr>
      <vt:lpstr>Arial</vt:lpstr>
      <vt:lpstr>Neue Haas Grotesk Text Pro</vt:lpstr>
      <vt:lpstr>VanillaVTI</vt:lpstr>
      <vt:lpstr>Supporting Immigrant Women in Post-Pandemic Recovery and Crisis Preparedness in Canada</vt:lpstr>
      <vt:lpstr>Outline</vt:lpstr>
      <vt:lpstr>Background &amp; Context</vt:lpstr>
      <vt:lpstr>Programs Supporting Immigrant Women</vt:lpstr>
      <vt:lpstr>Project Overview</vt:lpstr>
      <vt:lpstr>Data Collection &amp; Analysis</vt:lpstr>
      <vt:lpstr>Participants</vt:lpstr>
      <vt:lpstr>Health Challenges  </vt:lpstr>
      <vt:lpstr>Coping and Demonstrating Resilience</vt:lpstr>
      <vt:lpstr>Post-Pandemic Lifestyle and Perspective Shifts</vt:lpstr>
      <vt:lpstr>Family Challenges &amp; Strains  </vt:lpstr>
      <vt:lpstr>Domestic Burdens &amp; Motherhood Challenges</vt:lpstr>
      <vt:lpstr>Strengthening of Family Bonds</vt:lpstr>
      <vt:lpstr>Diverse Friendship Experiences</vt:lpstr>
      <vt:lpstr>Economic and Employment Challenges</vt:lpstr>
      <vt:lpstr>Navigating Remote Work and Learning</vt:lpstr>
      <vt:lpstr>Barriers to Accessing Healthcare</vt:lpstr>
      <vt:lpstr>Community Support &amp; Reconnections</vt:lpstr>
      <vt:lpstr>Barriers to Community Supports  </vt:lpstr>
      <vt:lpstr>Social Isolations and Exclusion</vt:lpstr>
      <vt:lpstr>Navigating Government Supports and Policies During COVID-19</vt:lpstr>
      <vt:lpstr>Recommendations for Community Building</vt:lpstr>
      <vt:lpstr>Recommendations for Economic Development</vt:lpstr>
      <vt:lpstr>Recommendations for Healthcare</vt:lpstr>
      <vt:lpstr>Recommendations for Government and Policies </vt:lpstr>
      <vt:lpstr>Conclusion </vt:lpstr>
      <vt:lpstr>Thank You for Listening!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Bidushy Sadika</dc:creator>
  <cp:lastModifiedBy>Bidushy Sadika</cp:lastModifiedBy>
  <cp:revision>1</cp:revision>
  <dcterms:created xsi:type="dcterms:W3CDTF">2026-02-24T15:51:07Z</dcterms:created>
  <dcterms:modified xsi:type="dcterms:W3CDTF">2026-02-26T15:42:09Z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0x01010016D4B18FA1DDA7459135D6B2EBA5DCF9</vt:lpwstr>
  </property>
</Properties>
</file>