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1" r:id="rId2"/>
  </p:sldMasterIdLst>
  <p:notesMasterIdLst>
    <p:notesMasterId r:id="rId34"/>
  </p:notesMasterIdLst>
  <p:handoutMasterIdLst>
    <p:handoutMasterId r:id="rId35"/>
  </p:handoutMasterIdLst>
  <p:sldIdLst>
    <p:sldId id="357" r:id="rId3"/>
    <p:sldId id="316" r:id="rId4"/>
    <p:sldId id="319" r:id="rId5"/>
    <p:sldId id="317" r:id="rId6"/>
    <p:sldId id="333" r:id="rId7"/>
    <p:sldId id="342" r:id="rId8"/>
    <p:sldId id="337" r:id="rId9"/>
    <p:sldId id="336" r:id="rId10"/>
    <p:sldId id="338" r:id="rId11"/>
    <p:sldId id="339" r:id="rId12"/>
    <p:sldId id="334" r:id="rId13"/>
    <p:sldId id="360" r:id="rId14"/>
    <p:sldId id="361" r:id="rId15"/>
    <p:sldId id="335" r:id="rId16"/>
    <p:sldId id="358" r:id="rId17"/>
    <p:sldId id="341" r:id="rId18"/>
    <p:sldId id="343" r:id="rId19"/>
    <p:sldId id="344" r:id="rId20"/>
    <p:sldId id="345" r:id="rId21"/>
    <p:sldId id="346" r:id="rId22"/>
    <p:sldId id="347" r:id="rId23"/>
    <p:sldId id="348" r:id="rId24"/>
    <p:sldId id="352" r:id="rId25"/>
    <p:sldId id="349" r:id="rId26"/>
    <p:sldId id="350" r:id="rId27"/>
    <p:sldId id="351" r:id="rId28"/>
    <p:sldId id="353" r:id="rId29"/>
    <p:sldId id="354" r:id="rId30"/>
    <p:sldId id="355" r:id="rId31"/>
    <p:sldId id="356" r:id="rId32"/>
    <p:sldId id="327" r:id="rId33"/>
  </p:sldIdLst>
  <p:sldSz cx="9144000" cy="5143500" type="screen16x9"/>
  <p:notesSz cx="9309100" cy="7023100"/>
  <p:defaultTextStyle>
    <a:defPPr>
      <a:defRPr lang="en-CA"/>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350">
          <p15:clr>
            <a:srgbClr val="A4A3A4"/>
          </p15:clr>
        </p15:guide>
        <p15:guide id="4" orient="horz" pos="940">
          <p15:clr>
            <a:srgbClr val="A4A3A4"/>
          </p15:clr>
        </p15:guide>
        <p15:guide id="5" orient="horz" pos="2935">
          <p15:clr>
            <a:srgbClr val="A4A3A4"/>
          </p15:clr>
        </p15:guide>
        <p15:guide id="6" pos="340">
          <p15:clr>
            <a:srgbClr val="A4A3A4"/>
          </p15:clr>
        </p15:guide>
        <p15:guide id="7" pos="54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B800"/>
    <a:srgbClr val="D40072"/>
    <a:srgbClr val="BED600"/>
    <a:srgbClr val="719500"/>
    <a:srgbClr val="5F6A72"/>
    <a:srgbClr val="00AAD2"/>
    <a:srgbClr val="FF7900"/>
    <a:srgbClr val="A50069"/>
    <a:srgbClr val="C05017"/>
    <a:srgbClr val="0081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4" autoAdjust="0"/>
    <p:restoredTop sz="87208" autoAdjust="0"/>
  </p:normalViewPr>
  <p:slideViewPr>
    <p:cSldViewPr>
      <p:cViewPr varScale="1">
        <p:scale>
          <a:sx n="105" d="100"/>
          <a:sy n="105" d="100"/>
        </p:scale>
        <p:origin x="54" y="2718"/>
      </p:cViewPr>
      <p:guideLst>
        <p:guide orient="horz" pos="1620"/>
        <p:guide pos="2880"/>
        <p:guide orient="horz" pos="350"/>
        <p:guide orient="horz" pos="940"/>
        <p:guide orient="horz" pos="2935"/>
        <p:guide pos="340"/>
        <p:guide pos="542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770BC6-FAAF-4C11-8474-EAFF13BA4108}" type="doc">
      <dgm:prSet loTypeId="urn:microsoft.com/office/officeart/2009/3/layout/PhasedProcess" loCatId="process" qsTypeId="urn:microsoft.com/office/officeart/2005/8/quickstyle/simple5" qsCatId="simple" csTypeId="urn:microsoft.com/office/officeart/2005/8/colors/accent2_2" csCatId="accent2" phldr="1"/>
      <dgm:spPr/>
      <dgm:t>
        <a:bodyPr/>
        <a:lstStyle/>
        <a:p>
          <a:endParaRPr lang="en-US"/>
        </a:p>
      </dgm:t>
    </dgm:pt>
    <dgm:pt modelId="{9520F3DD-1D39-4E84-BD05-4D65FDB6103F}">
      <dgm:prSet phldrT="[Text]" custT="1"/>
      <dgm:spPr/>
      <dgm:t>
        <a:bodyPr/>
        <a:lstStyle/>
        <a:p>
          <a:pPr>
            <a:lnSpc>
              <a:spcPct val="100000"/>
            </a:lnSpc>
            <a:spcBef>
              <a:spcPts val="0"/>
            </a:spcBef>
            <a:spcAft>
              <a:spcPts val="0"/>
            </a:spcAft>
          </a:pPr>
          <a:r>
            <a:rPr lang="en-US" sz="1600" b="1" dirty="0" err="1" smtClean="0">
              <a:solidFill>
                <a:schemeClr val="bg1">
                  <a:lumMod val="50000"/>
                </a:schemeClr>
              </a:solidFill>
            </a:rPr>
            <a:t>Amorce</a:t>
          </a:r>
          <a:endParaRPr lang="en-US" sz="1600" b="1" dirty="0">
            <a:solidFill>
              <a:schemeClr val="bg1">
                <a:lumMod val="50000"/>
              </a:schemeClr>
            </a:solidFill>
          </a:endParaRPr>
        </a:p>
      </dgm:t>
    </dgm:pt>
    <dgm:pt modelId="{877D3CF9-008D-4106-9BC6-0666C340E568}" type="parTrans" cxnId="{C94896DA-AA94-4D09-86CF-77B9CC59AB02}">
      <dgm:prSet/>
      <dgm:spPr/>
      <dgm:t>
        <a:bodyPr/>
        <a:lstStyle/>
        <a:p>
          <a:pPr>
            <a:lnSpc>
              <a:spcPct val="100000"/>
            </a:lnSpc>
            <a:spcBef>
              <a:spcPts val="0"/>
            </a:spcBef>
            <a:spcAft>
              <a:spcPts val="0"/>
            </a:spcAft>
          </a:pPr>
          <a:endParaRPr lang="en-US" sz="1000">
            <a:solidFill>
              <a:schemeClr val="bg1">
                <a:lumMod val="50000"/>
              </a:schemeClr>
            </a:solidFill>
          </a:endParaRPr>
        </a:p>
      </dgm:t>
    </dgm:pt>
    <dgm:pt modelId="{C0BDAA1F-DC3F-4E25-A50A-675BC2534506}" type="sibTrans" cxnId="{C94896DA-AA94-4D09-86CF-77B9CC59AB02}">
      <dgm:prSet/>
      <dgm:spPr/>
      <dgm:t>
        <a:bodyPr/>
        <a:lstStyle/>
        <a:p>
          <a:pPr>
            <a:lnSpc>
              <a:spcPct val="100000"/>
            </a:lnSpc>
            <a:spcBef>
              <a:spcPts val="0"/>
            </a:spcBef>
            <a:spcAft>
              <a:spcPts val="0"/>
            </a:spcAft>
          </a:pPr>
          <a:endParaRPr lang="en-US" sz="1000">
            <a:solidFill>
              <a:schemeClr val="bg1">
                <a:lumMod val="50000"/>
              </a:schemeClr>
            </a:solidFill>
          </a:endParaRPr>
        </a:p>
      </dgm:t>
    </dgm:pt>
    <dgm:pt modelId="{FE894C99-5B2B-4B15-82A4-80CDB3A088FC}">
      <dgm:prSet phldrT="[Text]" custT="1"/>
      <dgm:spPr/>
      <dgm:t>
        <a:bodyPr/>
        <a:lstStyle/>
        <a:p>
          <a:pPr>
            <a:lnSpc>
              <a:spcPct val="100000"/>
            </a:lnSpc>
            <a:spcBef>
              <a:spcPts val="0"/>
            </a:spcBef>
            <a:spcAft>
              <a:spcPts val="0"/>
            </a:spcAft>
          </a:pPr>
          <a:r>
            <a:rPr lang="en-US" sz="1000" dirty="0" smtClean="0">
              <a:solidFill>
                <a:schemeClr val="bg1"/>
              </a:solidFill>
            </a:rPr>
            <a:t>Début d’un </a:t>
          </a:r>
          <a:r>
            <a:rPr lang="en-US" sz="1000" dirty="0" err="1" smtClean="0">
              <a:solidFill>
                <a:schemeClr val="bg1"/>
              </a:solidFill>
            </a:rPr>
            <a:t>groupe</a:t>
          </a:r>
          <a:r>
            <a:rPr lang="en-US" sz="1000" dirty="0" smtClean="0">
              <a:solidFill>
                <a:schemeClr val="bg1"/>
              </a:solidFill>
            </a:rPr>
            <a:t> de travail </a:t>
          </a:r>
          <a:r>
            <a:rPr lang="en-US" sz="1000" dirty="0" err="1" smtClean="0">
              <a:solidFill>
                <a:schemeClr val="bg1"/>
              </a:solidFill>
            </a:rPr>
            <a:t>ministériel</a:t>
          </a:r>
          <a:r>
            <a:rPr lang="en-US" sz="1000" dirty="0" smtClean="0">
              <a:solidFill>
                <a:schemeClr val="bg1"/>
              </a:solidFill>
            </a:rPr>
            <a:t> </a:t>
          </a:r>
          <a:r>
            <a:rPr lang="en-US" sz="1000" dirty="0" smtClean="0">
              <a:solidFill>
                <a:schemeClr val="bg1"/>
              </a:solidFill>
            </a:rPr>
            <a:t>(SMA)</a:t>
          </a:r>
          <a:endParaRPr lang="en-US" sz="1000" dirty="0">
            <a:solidFill>
              <a:schemeClr val="bg1"/>
            </a:solidFill>
          </a:endParaRPr>
        </a:p>
      </dgm:t>
    </dgm:pt>
    <dgm:pt modelId="{A4FE1E66-433B-44E9-B53A-45913CB9B3E6}" type="parTrans" cxnId="{F2EE26D0-37DC-48CD-875E-F5BA37948480}">
      <dgm:prSet/>
      <dgm:spPr/>
      <dgm:t>
        <a:bodyPr/>
        <a:lstStyle/>
        <a:p>
          <a:pPr>
            <a:lnSpc>
              <a:spcPct val="100000"/>
            </a:lnSpc>
            <a:spcBef>
              <a:spcPts val="0"/>
            </a:spcBef>
            <a:spcAft>
              <a:spcPts val="0"/>
            </a:spcAft>
          </a:pPr>
          <a:endParaRPr lang="en-US" sz="1000">
            <a:solidFill>
              <a:schemeClr val="bg1">
                <a:lumMod val="50000"/>
              </a:schemeClr>
            </a:solidFill>
          </a:endParaRPr>
        </a:p>
      </dgm:t>
    </dgm:pt>
    <dgm:pt modelId="{3F65893F-B729-4EF4-A9F8-F41DD43638C0}" type="sibTrans" cxnId="{F2EE26D0-37DC-48CD-875E-F5BA37948480}">
      <dgm:prSet/>
      <dgm:spPr/>
      <dgm:t>
        <a:bodyPr/>
        <a:lstStyle/>
        <a:p>
          <a:pPr>
            <a:lnSpc>
              <a:spcPct val="100000"/>
            </a:lnSpc>
            <a:spcBef>
              <a:spcPts val="0"/>
            </a:spcBef>
            <a:spcAft>
              <a:spcPts val="0"/>
            </a:spcAft>
          </a:pPr>
          <a:endParaRPr lang="en-US" sz="1000">
            <a:solidFill>
              <a:schemeClr val="bg1">
                <a:lumMod val="50000"/>
              </a:schemeClr>
            </a:solidFill>
          </a:endParaRPr>
        </a:p>
      </dgm:t>
    </dgm:pt>
    <dgm:pt modelId="{2FAEDF40-B7C5-4B9F-8303-F841E480F4A1}">
      <dgm:prSet phldrT="[Text]" custT="1"/>
      <dgm:spPr/>
      <dgm:t>
        <a:bodyPr/>
        <a:lstStyle/>
        <a:p>
          <a:pPr>
            <a:lnSpc>
              <a:spcPct val="100000"/>
            </a:lnSpc>
            <a:spcBef>
              <a:spcPts val="0"/>
            </a:spcBef>
            <a:spcAft>
              <a:spcPts val="0"/>
            </a:spcAft>
          </a:pPr>
          <a:r>
            <a:rPr lang="en-US" sz="1600" b="1" dirty="0" err="1" smtClean="0">
              <a:solidFill>
                <a:schemeClr val="bg1">
                  <a:lumMod val="50000"/>
                </a:schemeClr>
              </a:solidFill>
            </a:rPr>
            <a:t>Mise</a:t>
          </a:r>
          <a:r>
            <a:rPr lang="en-US" sz="1600" b="1" dirty="0" smtClean="0">
              <a:solidFill>
                <a:schemeClr val="bg1">
                  <a:lumMod val="50000"/>
                </a:schemeClr>
              </a:solidFill>
            </a:rPr>
            <a:t> </a:t>
          </a:r>
          <a:r>
            <a:rPr lang="en-US" sz="1600" b="1" dirty="0" err="1" smtClean="0">
              <a:solidFill>
                <a:schemeClr val="bg1">
                  <a:lumMod val="50000"/>
                </a:schemeClr>
              </a:solidFill>
            </a:rPr>
            <a:t>en</a:t>
          </a:r>
          <a:r>
            <a:rPr lang="en-US" sz="1600" b="1" dirty="0" smtClean="0">
              <a:solidFill>
                <a:schemeClr val="bg1">
                  <a:lumMod val="50000"/>
                </a:schemeClr>
              </a:solidFill>
            </a:rPr>
            <a:t> </a:t>
          </a:r>
          <a:r>
            <a:rPr lang="fr-CA" sz="1600" b="1" dirty="0" smtClean="0">
              <a:solidFill>
                <a:schemeClr val="bg1">
                  <a:lumMod val="50000"/>
                </a:schemeClr>
              </a:solidFill>
            </a:rPr>
            <a:t>œ</a:t>
          </a:r>
          <a:r>
            <a:rPr lang="en-US" sz="1600" b="1" dirty="0" err="1" smtClean="0">
              <a:solidFill>
                <a:schemeClr val="bg1">
                  <a:lumMod val="50000"/>
                </a:schemeClr>
              </a:solidFill>
            </a:rPr>
            <a:t>uvre</a:t>
          </a:r>
          <a:endParaRPr lang="en-US" sz="1600" b="1" dirty="0">
            <a:solidFill>
              <a:schemeClr val="bg1">
                <a:lumMod val="50000"/>
              </a:schemeClr>
            </a:solidFill>
          </a:endParaRPr>
        </a:p>
      </dgm:t>
    </dgm:pt>
    <dgm:pt modelId="{8712A632-D52D-45E2-9BA9-976B00E6C30A}" type="parTrans" cxnId="{A304F983-3FF5-4629-BB77-F1D993E0F53F}">
      <dgm:prSet/>
      <dgm:spPr/>
      <dgm:t>
        <a:bodyPr/>
        <a:lstStyle/>
        <a:p>
          <a:pPr>
            <a:lnSpc>
              <a:spcPct val="100000"/>
            </a:lnSpc>
            <a:spcBef>
              <a:spcPts val="0"/>
            </a:spcBef>
            <a:spcAft>
              <a:spcPts val="0"/>
            </a:spcAft>
          </a:pPr>
          <a:endParaRPr lang="en-US" sz="1000">
            <a:solidFill>
              <a:schemeClr val="bg1">
                <a:lumMod val="50000"/>
              </a:schemeClr>
            </a:solidFill>
          </a:endParaRPr>
        </a:p>
      </dgm:t>
    </dgm:pt>
    <dgm:pt modelId="{5FFE52D2-5200-4D12-840C-A828EBB9EBBE}" type="sibTrans" cxnId="{A304F983-3FF5-4629-BB77-F1D993E0F53F}">
      <dgm:prSet/>
      <dgm:spPr/>
      <dgm:t>
        <a:bodyPr/>
        <a:lstStyle/>
        <a:p>
          <a:pPr>
            <a:lnSpc>
              <a:spcPct val="100000"/>
            </a:lnSpc>
            <a:spcBef>
              <a:spcPts val="0"/>
            </a:spcBef>
            <a:spcAft>
              <a:spcPts val="0"/>
            </a:spcAft>
          </a:pPr>
          <a:endParaRPr lang="en-US" sz="1000">
            <a:solidFill>
              <a:schemeClr val="bg1">
                <a:lumMod val="50000"/>
              </a:schemeClr>
            </a:solidFill>
          </a:endParaRPr>
        </a:p>
      </dgm:t>
    </dgm:pt>
    <dgm:pt modelId="{2BD3AD03-1DDF-4DC7-A832-530B044D97E0}">
      <dgm:prSet phldrT="[Text]" custT="1"/>
      <dgm:spPr/>
      <dgm:t>
        <a:bodyPr/>
        <a:lstStyle/>
        <a:p>
          <a:pPr>
            <a:lnSpc>
              <a:spcPct val="100000"/>
            </a:lnSpc>
            <a:spcBef>
              <a:spcPts val="0"/>
            </a:spcBef>
            <a:spcAft>
              <a:spcPts val="0"/>
            </a:spcAft>
          </a:pPr>
          <a:r>
            <a:rPr lang="en-US" sz="1000" dirty="0" err="1" smtClean="0">
              <a:solidFill>
                <a:schemeClr val="bg1"/>
              </a:solidFill>
            </a:rPr>
            <a:t>Dév</a:t>
          </a:r>
          <a:r>
            <a:rPr lang="en-US" sz="1000" dirty="0" smtClean="0">
              <a:solidFill>
                <a:schemeClr val="bg1"/>
              </a:solidFill>
            </a:rPr>
            <a:t>.</a:t>
          </a:r>
        </a:p>
        <a:p>
          <a:pPr>
            <a:lnSpc>
              <a:spcPct val="100000"/>
            </a:lnSpc>
            <a:spcBef>
              <a:spcPts val="0"/>
            </a:spcBef>
            <a:spcAft>
              <a:spcPts val="0"/>
            </a:spcAft>
          </a:pPr>
          <a:r>
            <a:rPr lang="en-US" sz="1000" dirty="0" smtClean="0">
              <a:solidFill>
                <a:schemeClr val="bg1"/>
              </a:solidFill>
            </a:rPr>
            <a:t> </a:t>
          </a:r>
          <a:r>
            <a:rPr lang="en-US" sz="1000" dirty="0" err="1" smtClean="0">
              <a:solidFill>
                <a:schemeClr val="bg1"/>
              </a:solidFill>
            </a:rPr>
            <a:t>priorités</a:t>
          </a:r>
          <a:r>
            <a:rPr lang="en-US" sz="1000" dirty="0" smtClean="0">
              <a:solidFill>
                <a:schemeClr val="bg1"/>
              </a:solidFill>
            </a:rPr>
            <a:t> et plans</a:t>
          </a:r>
        </a:p>
        <a:p>
          <a:pPr>
            <a:lnSpc>
              <a:spcPct val="100000"/>
            </a:lnSpc>
            <a:spcBef>
              <a:spcPts val="0"/>
            </a:spcBef>
            <a:spcAft>
              <a:spcPts val="0"/>
            </a:spcAft>
          </a:pPr>
          <a:r>
            <a:rPr lang="en-US" sz="1000" dirty="0" smtClean="0">
              <a:solidFill>
                <a:schemeClr val="bg1"/>
              </a:solidFill>
            </a:rPr>
            <a:t> </a:t>
          </a:r>
          <a:r>
            <a:rPr lang="en-US" sz="1000" dirty="0" err="1" smtClean="0">
              <a:solidFill>
                <a:schemeClr val="bg1"/>
              </a:solidFill>
            </a:rPr>
            <a:t>d’actions</a:t>
          </a:r>
          <a:r>
            <a:rPr lang="en-US" sz="1000" dirty="0" smtClean="0">
              <a:solidFill>
                <a:schemeClr val="bg1"/>
              </a:solidFill>
            </a:rPr>
            <a:t> </a:t>
          </a:r>
          <a:r>
            <a:rPr lang="en-US" sz="1000" dirty="0" err="1" smtClean="0">
              <a:solidFill>
                <a:schemeClr val="bg1"/>
              </a:solidFill>
            </a:rPr>
            <a:t>ministériels</a:t>
          </a:r>
          <a:r>
            <a:rPr lang="en-US" sz="1000" dirty="0" smtClean="0">
              <a:solidFill>
                <a:schemeClr val="bg1"/>
              </a:solidFill>
            </a:rPr>
            <a:t> = </a:t>
          </a:r>
        </a:p>
        <a:p>
          <a:pPr>
            <a:lnSpc>
              <a:spcPct val="100000"/>
            </a:lnSpc>
            <a:spcBef>
              <a:spcPts val="0"/>
            </a:spcBef>
            <a:spcAft>
              <a:spcPts val="0"/>
            </a:spcAft>
          </a:pPr>
          <a:r>
            <a:rPr lang="en-US" sz="1000" dirty="0" err="1" smtClean="0">
              <a:solidFill>
                <a:schemeClr val="bg1"/>
              </a:solidFill>
            </a:rPr>
            <a:t>Dév</a:t>
          </a:r>
          <a:r>
            <a:rPr lang="en-US" sz="1000" dirty="0" smtClean="0">
              <a:solidFill>
                <a:schemeClr val="bg1"/>
              </a:solidFill>
            </a:rPr>
            <a:t>. services, </a:t>
          </a:r>
          <a:r>
            <a:rPr lang="en-US" sz="1000" dirty="0" err="1" smtClean="0">
              <a:solidFill>
                <a:schemeClr val="bg1"/>
              </a:solidFill>
            </a:rPr>
            <a:t>mécanismes</a:t>
          </a:r>
          <a:endParaRPr lang="en-US" sz="1000" dirty="0">
            <a:solidFill>
              <a:schemeClr val="bg1"/>
            </a:solidFill>
          </a:endParaRPr>
        </a:p>
      </dgm:t>
    </dgm:pt>
    <dgm:pt modelId="{A58D1528-808F-4F78-BC24-4E629B2C717A}" type="parTrans" cxnId="{DECA90AA-0F51-44FC-9D21-BF7F8A937765}">
      <dgm:prSet/>
      <dgm:spPr/>
      <dgm:t>
        <a:bodyPr/>
        <a:lstStyle/>
        <a:p>
          <a:pPr>
            <a:lnSpc>
              <a:spcPct val="100000"/>
            </a:lnSpc>
            <a:spcBef>
              <a:spcPts val="0"/>
            </a:spcBef>
            <a:spcAft>
              <a:spcPts val="0"/>
            </a:spcAft>
          </a:pPr>
          <a:endParaRPr lang="en-US" sz="1000">
            <a:solidFill>
              <a:schemeClr val="bg1">
                <a:lumMod val="50000"/>
              </a:schemeClr>
            </a:solidFill>
          </a:endParaRPr>
        </a:p>
      </dgm:t>
    </dgm:pt>
    <dgm:pt modelId="{C06B950C-3844-44BB-B829-C5B38C4577A2}" type="sibTrans" cxnId="{DECA90AA-0F51-44FC-9D21-BF7F8A937765}">
      <dgm:prSet/>
      <dgm:spPr/>
      <dgm:t>
        <a:bodyPr/>
        <a:lstStyle/>
        <a:p>
          <a:pPr>
            <a:lnSpc>
              <a:spcPct val="100000"/>
            </a:lnSpc>
            <a:spcBef>
              <a:spcPts val="0"/>
            </a:spcBef>
            <a:spcAft>
              <a:spcPts val="0"/>
            </a:spcAft>
          </a:pPr>
          <a:endParaRPr lang="en-US" sz="1000">
            <a:solidFill>
              <a:schemeClr val="bg1">
                <a:lumMod val="50000"/>
              </a:schemeClr>
            </a:solidFill>
          </a:endParaRPr>
        </a:p>
      </dgm:t>
    </dgm:pt>
    <dgm:pt modelId="{49894F26-5E02-4BC2-82AB-BF78CD9DD5C5}">
      <dgm:prSet phldrT="[Text]" custT="1"/>
      <dgm:spPr/>
      <dgm:t>
        <a:bodyPr/>
        <a:lstStyle/>
        <a:p>
          <a:pPr>
            <a:lnSpc>
              <a:spcPct val="100000"/>
            </a:lnSpc>
            <a:spcBef>
              <a:spcPts val="0"/>
            </a:spcBef>
            <a:spcAft>
              <a:spcPts val="0"/>
            </a:spcAft>
          </a:pPr>
          <a:r>
            <a:rPr lang="en-US" sz="1000" dirty="0" smtClean="0">
              <a:solidFill>
                <a:schemeClr val="bg1"/>
              </a:solidFill>
            </a:rPr>
            <a:t>Identification des </a:t>
          </a:r>
          <a:r>
            <a:rPr lang="en-US" sz="1000" dirty="0" err="1" smtClean="0">
              <a:solidFill>
                <a:schemeClr val="bg1"/>
              </a:solidFill>
            </a:rPr>
            <a:t>ressoures</a:t>
          </a:r>
          <a:r>
            <a:rPr lang="en-US" sz="1000" dirty="0" smtClean="0">
              <a:solidFill>
                <a:schemeClr val="bg1"/>
              </a:solidFill>
            </a:rPr>
            <a:t> </a:t>
          </a:r>
          <a:br>
            <a:rPr lang="en-US" sz="1000" dirty="0" smtClean="0">
              <a:solidFill>
                <a:schemeClr val="bg1"/>
              </a:solidFill>
            </a:rPr>
          </a:br>
          <a:endParaRPr lang="en-US" sz="1000" dirty="0">
            <a:solidFill>
              <a:schemeClr val="bg1"/>
            </a:solidFill>
          </a:endParaRPr>
        </a:p>
      </dgm:t>
    </dgm:pt>
    <dgm:pt modelId="{A6359DC8-B7FA-4AC5-89A6-2929984EC318}" type="parTrans" cxnId="{3DBEF8EE-8F38-4408-8AF0-AAAC0098E81C}">
      <dgm:prSet/>
      <dgm:spPr/>
      <dgm:t>
        <a:bodyPr/>
        <a:lstStyle/>
        <a:p>
          <a:pPr>
            <a:lnSpc>
              <a:spcPct val="100000"/>
            </a:lnSpc>
            <a:spcBef>
              <a:spcPts val="0"/>
            </a:spcBef>
            <a:spcAft>
              <a:spcPts val="0"/>
            </a:spcAft>
          </a:pPr>
          <a:endParaRPr lang="en-US" sz="1000">
            <a:solidFill>
              <a:schemeClr val="bg1">
                <a:lumMod val="50000"/>
              </a:schemeClr>
            </a:solidFill>
          </a:endParaRPr>
        </a:p>
      </dgm:t>
    </dgm:pt>
    <dgm:pt modelId="{459A1E43-A19E-4680-B39D-5271BF40AF6E}" type="sibTrans" cxnId="{3DBEF8EE-8F38-4408-8AF0-AAAC0098E81C}">
      <dgm:prSet/>
      <dgm:spPr/>
      <dgm:t>
        <a:bodyPr/>
        <a:lstStyle/>
        <a:p>
          <a:pPr>
            <a:lnSpc>
              <a:spcPct val="100000"/>
            </a:lnSpc>
            <a:spcBef>
              <a:spcPts val="0"/>
            </a:spcBef>
            <a:spcAft>
              <a:spcPts val="0"/>
            </a:spcAft>
          </a:pPr>
          <a:endParaRPr lang="en-US" sz="1000">
            <a:solidFill>
              <a:schemeClr val="bg1">
                <a:lumMod val="50000"/>
              </a:schemeClr>
            </a:solidFill>
          </a:endParaRPr>
        </a:p>
      </dgm:t>
    </dgm:pt>
    <dgm:pt modelId="{01DD21FB-B97D-46A7-9903-06B8E64A06A0}">
      <dgm:prSet phldrT="[Text]" custT="1"/>
      <dgm:spPr/>
      <dgm:t>
        <a:bodyPr/>
        <a:lstStyle/>
        <a:p>
          <a:pPr algn="ctr">
            <a:lnSpc>
              <a:spcPct val="100000"/>
            </a:lnSpc>
            <a:spcBef>
              <a:spcPts val="0"/>
            </a:spcBef>
            <a:spcAft>
              <a:spcPts val="0"/>
            </a:spcAft>
          </a:pPr>
          <a:r>
            <a:rPr lang="en-US" sz="1000" dirty="0" smtClean="0">
              <a:solidFill>
                <a:schemeClr val="bg1"/>
              </a:solidFill>
            </a:rPr>
            <a:t>    Mises à jour et rapport </a:t>
          </a:r>
          <a:r>
            <a:rPr lang="en-US" sz="1000" dirty="0" err="1" smtClean="0">
              <a:solidFill>
                <a:schemeClr val="bg1"/>
              </a:solidFill>
            </a:rPr>
            <a:t>annuel</a:t>
          </a:r>
          <a:endParaRPr lang="en-US" sz="1000" dirty="0">
            <a:solidFill>
              <a:schemeClr val="bg1"/>
            </a:solidFill>
          </a:endParaRPr>
        </a:p>
      </dgm:t>
    </dgm:pt>
    <dgm:pt modelId="{D6529E1C-7766-453C-8CA8-446A62357092}" type="parTrans" cxnId="{CF2274CF-F985-4379-8AB0-F625F191A21C}">
      <dgm:prSet/>
      <dgm:spPr/>
      <dgm:t>
        <a:bodyPr/>
        <a:lstStyle/>
        <a:p>
          <a:pPr>
            <a:lnSpc>
              <a:spcPct val="100000"/>
            </a:lnSpc>
            <a:spcBef>
              <a:spcPts val="0"/>
            </a:spcBef>
            <a:spcAft>
              <a:spcPts val="0"/>
            </a:spcAft>
          </a:pPr>
          <a:endParaRPr lang="en-US" sz="1000">
            <a:solidFill>
              <a:schemeClr val="bg1">
                <a:lumMod val="50000"/>
              </a:schemeClr>
            </a:solidFill>
          </a:endParaRPr>
        </a:p>
      </dgm:t>
    </dgm:pt>
    <dgm:pt modelId="{D01820CE-6A4F-4CDC-B169-D834872C9AD5}" type="sibTrans" cxnId="{CF2274CF-F985-4379-8AB0-F625F191A21C}">
      <dgm:prSet/>
      <dgm:spPr/>
      <dgm:t>
        <a:bodyPr/>
        <a:lstStyle/>
        <a:p>
          <a:pPr>
            <a:lnSpc>
              <a:spcPct val="100000"/>
            </a:lnSpc>
            <a:spcBef>
              <a:spcPts val="0"/>
            </a:spcBef>
            <a:spcAft>
              <a:spcPts val="0"/>
            </a:spcAft>
          </a:pPr>
          <a:endParaRPr lang="en-US" sz="1000">
            <a:solidFill>
              <a:schemeClr val="bg1">
                <a:lumMod val="50000"/>
              </a:schemeClr>
            </a:solidFill>
          </a:endParaRPr>
        </a:p>
      </dgm:t>
    </dgm:pt>
    <dgm:pt modelId="{2D732BB5-FCF2-4915-B8F2-BEC7F8138368}">
      <dgm:prSet phldrT="[Text]" custT="1"/>
      <dgm:spPr/>
      <dgm:t>
        <a:bodyPr/>
        <a:lstStyle/>
        <a:p>
          <a:pPr>
            <a:lnSpc>
              <a:spcPct val="100000"/>
            </a:lnSpc>
            <a:spcBef>
              <a:spcPts val="0"/>
            </a:spcBef>
            <a:spcAft>
              <a:spcPts val="0"/>
            </a:spcAft>
          </a:pPr>
          <a:r>
            <a:rPr lang="en-US" sz="1600" b="1" dirty="0" err="1" smtClean="0">
              <a:solidFill>
                <a:schemeClr val="bg1">
                  <a:lumMod val="50000"/>
                </a:schemeClr>
              </a:solidFill>
            </a:rPr>
            <a:t>Évaluation</a:t>
          </a:r>
          <a:endParaRPr lang="en-US" sz="1000" b="1" dirty="0">
            <a:solidFill>
              <a:schemeClr val="bg1">
                <a:lumMod val="50000"/>
              </a:schemeClr>
            </a:solidFill>
          </a:endParaRPr>
        </a:p>
      </dgm:t>
    </dgm:pt>
    <dgm:pt modelId="{FF746CD7-A762-410D-8B44-A1C69C06A139}" type="parTrans" cxnId="{7BE8A4F2-1FDF-4DD2-B522-4631D574CBC6}">
      <dgm:prSet/>
      <dgm:spPr/>
      <dgm:t>
        <a:bodyPr/>
        <a:lstStyle/>
        <a:p>
          <a:pPr>
            <a:lnSpc>
              <a:spcPct val="100000"/>
            </a:lnSpc>
            <a:spcBef>
              <a:spcPts val="0"/>
            </a:spcBef>
            <a:spcAft>
              <a:spcPts val="0"/>
            </a:spcAft>
          </a:pPr>
          <a:endParaRPr lang="en-US" sz="1000">
            <a:solidFill>
              <a:schemeClr val="bg1">
                <a:lumMod val="50000"/>
              </a:schemeClr>
            </a:solidFill>
          </a:endParaRPr>
        </a:p>
      </dgm:t>
    </dgm:pt>
    <dgm:pt modelId="{71A20CC7-CABD-4060-B3FB-2E127125A9C5}" type="sibTrans" cxnId="{7BE8A4F2-1FDF-4DD2-B522-4631D574CBC6}">
      <dgm:prSet/>
      <dgm:spPr/>
      <dgm:t>
        <a:bodyPr/>
        <a:lstStyle/>
        <a:p>
          <a:pPr>
            <a:lnSpc>
              <a:spcPct val="100000"/>
            </a:lnSpc>
            <a:spcBef>
              <a:spcPts val="0"/>
            </a:spcBef>
            <a:spcAft>
              <a:spcPts val="0"/>
            </a:spcAft>
          </a:pPr>
          <a:endParaRPr lang="en-US" sz="1000">
            <a:solidFill>
              <a:schemeClr val="bg1">
                <a:lumMod val="50000"/>
              </a:schemeClr>
            </a:solidFill>
          </a:endParaRPr>
        </a:p>
      </dgm:t>
    </dgm:pt>
    <dgm:pt modelId="{DA31545C-F3EB-4FF7-844B-F0B69EA4B35E}">
      <dgm:prSet phldrT="[Text]" custT="1"/>
      <dgm:spPr/>
      <dgm:t>
        <a:bodyPr/>
        <a:lstStyle/>
        <a:p>
          <a:pPr>
            <a:lnSpc>
              <a:spcPct val="100000"/>
            </a:lnSpc>
            <a:spcBef>
              <a:spcPts val="0"/>
            </a:spcBef>
            <a:spcAft>
              <a:spcPts val="0"/>
            </a:spcAft>
          </a:pPr>
          <a:r>
            <a:rPr lang="en-US" sz="1000" dirty="0" smtClean="0">
              <a:solidFill>
                <a:schemeClr val="bg1"/>
              </a:solidFill>
            </a:rPr>
            <a:t>- Plans </a:t>
          </a:r>
          <a:r>
            <a:rPr lang="en-US" sz="1000" dirty="0" err="1" smtClean="0">
              <a:solidFill>
                <a:schemeClr val="bg1"/>
              </a:solidFill>
            </a:rPr>
            <a:t>d’actions</a:t>
          </a:r>
          <a:r>
            <a:rPr lang="en-US" sz="1000" dirty="0" smtClean="0">
              <a:solidFill>
                <a:schemeClr val="bg1"/>
              </a:solidFill>
            </a:rPr>
            <a:t> </a:t>
          </a:r>
          <a:r>
            <a:rPr lang="en-US" sz="1000" dirty="0" err="1" smtClean="0">
              <a:solidFill>
                <a:schemeClr val="bg1"/>
              </a:solidFill>
            </a:rPr>
            <a:t>ministériels</a:t>
          </a:r>
          <a:endParaRPr lang="en-US" sz="1000" dirty="0">
            <a:solidFill>
              <a:schemeClr val="bg1"/>
            </a:solidFill>
          </a:endParaRPr>
        </a:p>
      </dgm:t>
    </dgm:pt>
    <dgm:pt modelId="{F95054B8-773A-4CEE-A1F8-1218408FF859}" type="parTrans" cxnId="{6387DD21-22EB-4424-AF01-E496DB00B356}">
      <dgm:prSet/>
      <dgm:spPr/>
      <dgm:t>
        <a:bodyPr/>
        <a:lstStyle/>
        <a:p>
          <a:pPr>
            <a:lnSpc>
              <a:spcPct val="100000"/>
            </a:lnSpc>
            <a:spcBef>
              <a:spcPts val="0"/>
            </a:spcBef>
            <a:spcAft>
              <a:spcPts val="0"/>
            </a:spcAft>
          </a:pPr>
          <a:endParaRPr lang="en-US" sz="1000">
            <a:solidFill>
              <a:schemeClr val="bg1">
                <a:lumMod val="50000"/>
              </a:schemeClr>
            </a:solidFill>
          </a:endParaRPr>
        </a:p>
      </dgm:t>
    </dgm:pt>
    <dgm:pt modelId="{34F49725-7B7D-4CD4-8205-C7291AB0C401}" type="sibTrans" cxnId="{6387DD21-22EB-4424-AF01-E496DB00B356}">
      <dgm:prSet/>
      <dgm:spPr/>
      <dgm:t>
        <a:bodyPr/>
        <a:lstStyle/>
        <a:p>
          <a:pPr>
            <a:lnSpc>
              <a:spcPct val="100000"/>
            </a:lnSpc>
            <a:spcBef>
              <a:spcPts val="0"/>
            </a:spcBef>
            <a:spcAft>
              <a:spcPts val="0"/>
            </a:spcAft>
          </a:pPr>
          <a:endParaRPr lang="en-US" sz="1000">
            <a:solidFill>
              <a:schemeClr val="bg1">
                <a:lumMod val="50000"/>
              </a:schemeClr>
            </a:solidFill>
          </a:endParaRPr>
        </a:p>
      </dgm:t>
    </dgm:pt>
    <dgm:pt modelId="{1DB1ECF2-C13C-450A-9BCD-8DEC0DF3A8ED}">
      <dgm:prSet phldrT="[Text]" custT="1"/>
      <dgm:spPr/>
      <dgm:t>
        <a:bodyPr/>
        <a:lstStyle/>
        <a:p>
          <a:pPr>
            <a:lnSpc>
              <a:spcPct val="100000"/>
            </a:lnSpc>
            <a:spcBef>
              <a:spcPts val="0"/>
            </a:spcBef>
            <a:spcAft>
              <a:spcPts val="0"/>
            </a:spcAft>
          </a:pPr>
          <a:r>
            <a:rPr lang="en-US" sz="1000" dirty="0" smtClean="0">
              <a:solidFill>
                <a:schemeClr val="bg1"/>
              </a:solidFill>
            </a:rPr>
            <a:t>- Cabinet</a:t>
          </a:r>
          <a:endParaRPr lang="en-US" sz="1000" dirty="0">
            <a:solidFill>
              <a:schemeClr val="bg1"/>
            </a:solidFill>
          </a:endParaRPr>
        </a:p>
      </dgm:t>
    </dgm:pt>
    <dgm:pt modelId="{84CE58E4-5226-4053-AF53-A3AAEE385BF4}" type="parTrans" cxnId="{AEBF331E-1133-4DD3-ACCA-7E830B50FB7E}">
      <dgm:prSet/>
      <dgm:spPr/>
      <dgm:t>
        <a:bodyPr/>
        <a:lstStyle/>
        <a:p>
          <a:pPr>
            <a:lnSpc>
              <a:spcPct val="100000"/>
            </a:lnSpc>
            <a:spcBef>
              <a:spcPts val="0"/>
            </a:spcBef>
            <a:spcAft>
              <a:spcPts val="0"/>
            </a:spcAft>
          </a:pPr>
          <a:endParaRPr lang="en-US" sz="1000">
            <a:solidFill>
              <a:schemeClr val="bg1">
                <a:lumMod val="50000"/>
              </a:schemeClr>
            </a:solidFill>
          </a:endParaRPr>
        </a:p>
      </dgm:t>
    </dgm:pt>
    <dgm:pt modelId="{3ED472D2-34B4-442D-9241-3EEFDC0B4BFC}" type="sibTrans" cxnId="{AEBF331E-1133-4DD3-ACCA-7E830B50FB7E}">
      <dgm:prSet/>
      <dgm:spPr/>
      <dgm:t>
        <a:bodyPr/>
        <a:lstStyle/>
        <a:p>
          <a:pPr>
            <a:lnSpc>
              <a:spcPct val="100000"/>
            </a:lnSpc>
            <a:spcBef>
              <a:spcPts val="0"/>
            </a:spcBef>
            <a:spcAft>
              <a:spcPts val="0"/>
            </a:spcAft>
          </a:pPr>
          <a:endParaRPr lang="en-US" sz="1000">
            <a:solidFill>
              <a:schemeClr val="bg1">
                <a:lumMod val="50000"/>
              </a:schemeClr>
            </a:solidFill>
          </a:endParaRPr>
        </a:p>
      </dgm:t>
    </dgm:pt>
    <dgm:pt modelId="{75FF0C9A-F5D4-42C4-9788-458426EA66DF}">
      <dgm:prSet phldrT="[Text]" custT="1"/>
      <dgm:spPr/>
      <dgm:t>
        <a:bodyPr/>
        <a:lstStyle/>
        <a:p>
          <a:pPr>
            <a:lnSpc>
              <a:spcPct val="100000"/>
            </a:lnSpc>
            <a:spcBef>
              <a:spcPts val="0"/>
            </a:spcBef>
            <a:spcAft>
              <a:spcPts val="0"/>
            </a:spcAft>
          </a:pPr>
          <a:r>
            <a:rPr lang="en-US" sz="1000" dirty="0" smtClean="0">
              <a:solidFill>
                <a:schemeClr val="bg1"/>
              </a:solidFill>
            </a:rPr>
            <a:t>- </a:t>
          </a:r>
          <a:r>
            <a:rPr lang="en-US" sz="1000" dirty="0" err="1" smtClean="0">
              <a:solidFill>
                <a:schemeClr val="bg1"/>
              </a:solidFill>
            </a:rPr>
            <a:t>Conseil</a:t>
          </a:r>
          <a:r>
            <a:rPr lang="en-US" sz="1000" dirty="0" smtClean="0">
              <a:solidFill>
                <a:schemeClr val="bg1"/>
              </a:solidFill>
            </a:rPr>
            <a:t> </a:t>
          </a:r>
          <a:r>
            <a:rPr lang="en-US" sz="1000" dirty="0" err="1" smtClean="0">
              <a:solidFill>
                <a:schemeClr val="bg1"/>
              </a:solidFill>
            </a:rPr>
            <a:t>consultatif</a:t>
          </a:r>
          <a:endParaRPr lang="en-US" sz="1000" dirty="0">
            <a:solidFill>
              <a:schemeClr val="bg1"/>
            </a:solidFill>
          </a:endParaRPr>
        </a:p>
      </dgm:t>
    </dgm:pt>
    <dgm:pt modelId="{A3B8EE8B-C688-4E52-A1FC-11457B9EC1A5}" type="parTrans" cxnId="{872FFDF4-875A-4437-B673-2A8F6A902AE4}">
      <dgm:prSet/>
      <dgm:spPr/>
      <dgm:t>
        <a:bodyPr/>
        <a:lstStyle/>
        <a:p>
          <a:pPr>
            <a:lnSpc>
              <a:spcPct val="100000"/>
            </a:lnSpc>
            <a:spcBef>
              <a:spcPts val="0"/>
            </a:spcBef>
            <a:spcAft>
              <a:spcPts val="0"/>
            </a:spcAft>
          </a:pPr>
          <a:endParaRPr lang="en-US" sz="1000">
            <a:solidFill>
              <a:schemeClr val="bg1">
                <a:lumMod val="50000"/>
              </a:schemeClr>
            </a:solidFill>
          </a:endParaRPr>
        </a:p>
      </dgm:t>
    </dgm:pt>
    <dgm:pt modelId="{41DAA927-EDFD-4272-B3D4-4CD4488E4083}" type="sibTrans" cxnId="{872FFDF4-875A-4437-B673-2A8F6A902AE4}">
      <dgm:prSet/>
      <dgm:spPr/>
      <dgm:t>
        <a:bodyPr/>
        <a:lstStyle/>
        <a:p>
          <a:pPr>
            <a:lnSpc>
              <a:spcPct val="100000"/>
            </a:lnSpc>
            <a:spcBef>
              <a:spcPts val="0"/>
            </a:spcBef>
            <a:spcAft>
              <a:spcPts val="0"/>
            </a:spcAft>
          </a:pPr>
          <a:endParaRPr lang="en-US" sz="1000">
            <a:solidFill>
              <a:schemeClr val="bg1">
                <a:lumMod val="50000"/>
              </a:schemeClr>
            </a:solidFill>
          </a:endParaRPr>
        </a:p>
      </dgm:t>
    </dgm:pt>
    <dgm:pt modelId="{0BEF5F58-B186-4B49-ADB3-D18AB618CF53}">
      <dgm:prSet phldrT="[Text]" custT="1"/>
      <dgm:spPr/>
      <dgm:t>
        <a:bodyPr/>
        <a:lstStyle/>
        <a:p>
          <a:pPr>
            <a:lnSpc>
              <a:spcPct val="100000"/>
            </a:lnSpc>
            <a:spcBef>
              <a:spcPts val="0"/>
            </a:spcBef>
            <a:spcAft>
              <a:spcPts val="0"/>
            </a:spcAft>
          </a:pPr>
          <a:r>
            <a:rPr lang="en-US" sz="1000" dirty="0" smtClean="0">
              <a:solidFill>
                <a:schemeClr val="bg1"/>
              </a:solidFill>
            </a:rPr>
            <a:t>- </a:t>
          </a:r>
          <a:r>
            <a:rPr lang="en-US" sz="1000" dirty="0" err="1" smtClean="0">
              <a:solidFill>
                <a:schemeClr val="bg1"/>
              </a:solidFill>
            </a:rPr>
            <a:t>Secrétariat</a:t>
          </a:r>
          <a:r>
            <a:rPr lang="en-US" sz="1000" dirty="0" smtClean="0">
              <a:solidFill>
                <a:schemeClr val="bg1"/>
              </a:solidFill>
            </a:rPr>
            <a:t> francophone</a:t>
          </a:r>
          <a:endParaRPr lang="en-US" sz="1000" dirty="0">
            <a:solidFill>
              <a:schemeClr val="bg1"/>
            </a:solidFill>
          </a:endParaRPr>
        </a:p>
      </dgm:t>
    </dgm:pt>
    <dgm:pt modelId="{31DB91A5-728A-48AC-970D-38EA4424F771}" type="parTrans" cxnId="{6CBE7801-1CB5-4231-88A8-2B204B9E406D}">
      <dgm:prSet/>
      <dgm:spPr/>
      <dgm:t>
        <a:bodyPr/>
        <a:lstStyle/>
        <a:p>
          <a:pPr>
            <a:lnSpc>
              <a:spcPct val="100000"/>
            </a:lnSpc>
            <a:spcBef>
              <a:spcPts val="0"/>
            </a:spcBef>
            <a:spcAft>
              <a:spcPts val="0"/>
            </a:spcAft>
          </a:pPr>
          <a:endParaRPr lang="en-US" sz="1000">
            <a:solidFill>
              <a:schemeClr val="bg1">
                <a:lumMod val="50000"/>
              </a:schemeClr>
            </a:solidFill>
          </a:endParaRPr>
        </a:p>
      </dgm:t>
    </dgm:pt>
    <dgm:pt modelId="{A6F0FBCA-C617-4B64-9C78-D87BFCCC33A7}" type="sibTrans" cxnId="{6CBE7801-1CB5-4231-88A8-2B204B9E406D}">
      <dgm:prSet/>
      <dgm:spPr/>
      <dgm:t>
        <a:bodyPr/>
        <a:lstStyle/>
        <a:p>
          <a:pPr>
            <a:lnSpc>
              <a:spcPct val="100000"/>
            </a:lnSpc>
            <a:spcBef>
              <a:spcPts val="0"/>
            </a:spcBef>
            <a:spcAft>
              <a:spcPts val="0"/>
            </a:spcAft>
          </a:pPr>
          <a:endParaRPr lang="en-US" sz="1000">
            <a:solidFill>
              <a:schemeClr val="bg1">
                <a:lumMod val="50000"/>
              </a:schemeClr>
            </a:solidFill>
          </a:endParaRPr>
        </a:p>
      </dgm:t>
    </dgm:pt>
    <dgm:pt modelId="{85E3E70A-BD65-40EE-B6E6-2CA5213946D2}">
      <dgm:prSet phldrT="[Text]" custT="1"/>
      <dgm:spPr/>
      <dgm:t>
        <a:bodyPr/>
        <a:lstStyle/>
        <a:p>
          <a:pPr>
            <a:lnSpc>
              <a:spcPct val="100000"/>
            </a:lnSpc>
            <a:spcBef>
              <a:spcPts val="0"/>
            </a:spcBef>
            <a:spcAft>
              <a:spcPts val="0"/>
            </a:spcAft>
          </a:pPr>
          <a:r>
            <a:rPr lang="en-US" sz="1000" dirty="0" smtClean="0">
              <a:solidFill>
                <a:schemeClr val="bg1"/>
              </a:solidFill>
            </a:rPr>
            <a:t>Contacts et dialogue entre GoA et </a:t>
          </a:r>
          <a:r>
            <a:rPr lang="en-US" sz="1000" dirty="0" err="1" smtClean="0">
              <a:solidFill>
                <a:schemeClr val="bg1"/>
              </a:solidFill>
            </a:rPr>
            <a:t>FrAB</a:t>
          </a:r>
          <a:endParaRPr lang="en-US" sz="1000" dirty="0" smtClean="0">
            <a:solidFill>
              <a:schemeClr val="bg1"/>
            </a:solidFill>
          </a:endParaRPr>
        </a:p>
      </dgm:t>
    </dgm:pt>
    <dgm:pt modelId="{EB1D0E9B-5BF3-4872-AD90-295C061DC536}" type="parTrans" cxnId="{ECB52475-FE4F-4B5F-8A7F-9EB2A3639BFE}">
      <dgm:prSet/>
      <dgm:spPr/>
      <dgm:t>
        <a:bodyPr/>
        <a:lstStyle/>
        <a:p>
          <a:pPr>
            <a:lnSpc>
              <a:spcPct val="100000"/>
            </a:lnSpc>
            <a:spcBef>
              <a:spcPts val="0"/>
            </a:spcBef>
            <a:spcAft>
              <a:spcPts val="0"/>
            </a:spcAft>
          </a:pPr>
          <a:endParaRPr lang="en-US" sz="1000">
            <a:solidFill>
              <a:schemeClr val="bg1">
                <a:lumMod val="50000"/>
              </a:schemeClr>
            </a:solidFill>
          </a:endParaRPr>
        </a:p>
      </dgm:t>
    </dgm:pt>
    <dgm:pt modelId="{04D35628-93A0-4E30-84D4-56B88664BA80}" type="sibTrans" cxnId="{ECB52475-FE4F-4B5F-8A7F-9EB2A3639BFE}">
      <dgm:prSet/>
      <dgm:spPr/>
      <dgm:t>
        <a:bodyPr/>
        <a:lstStyle/>
        <a:p>
          <a:pPr>
            <a:lnSpc>
              <a:spcPct val="100000"/>
            </a:lnSpc>
            <a:spcBef>
              <a:spcPts val="0"/>
            </a:spcBef>
            <a:spcAft>
              <a:spcPts val="0"/>
            </a:spcAft>
          </a:pPr>
          <a:endParaRPr lang="en-US" sz="1000">
            <a:solidFill>
              <a:schemeClr val="bg1">
                <a:lumMod val="50000"/>
              </a:schemeClr>
            </a:solidFill>
          </a:endParaRPr>
        </a:p>
      </dgm:t>
    </dgm:pt>
    <dgm:pt modelId="{0C12370F-D147-4960-BAEA-8B4BEED43F01}">
      <dgm:prSet phldrT="[Text]" custT="1"/>
      <dgm:spPr/>
      <dgm:t>
        <a:bodyPr/>
        <a:lstStyle/>
        <a:p>
          <a:pPr>
            <a:lnSpc>
              <a:spcPct val="100000"/>
            </a:lnSpc>
            <a:spcBef>
              <a:spcPts val="0"/>
            </a:spcBef>
            <a:spcAft>
              <a:spcPts val="0"/>
            </a:spcAft>
          </a:pPr>
          <a:r>
            <a:rPr lang="en-US" sz="1000" dirty="0" err="1" smtClean="0">
              <a:solidFill>
                <a:schemeClr val="bg1"/>
              </a:solidFill>
            </a:rPr>
            <a:t>Conseil</a:t>
          </a:r>
          <a:r>
            <a:rPr lang="en-US" sz="1000" dirty="0" smtClean="0">
              <a:solidFill>
                <a:schemeClr val="bg1"/>
              </a:solidFill>
            </a:rPr>
            <a:t> </a:t>
          </a:r>
        </a:p>
        <a:p>
          <a:pPr>
            <a:lnSpc>
              <a:spcPct val="100000"/>
            </a:lnSpc>
            <a:spcBef>
              <a:spcPts val="0"/>
            </a:spcBef>
            <a:spcAft>
              <a:spcPts val="0"/>
            </a:spcAft>
          </a:pPr>
          <a:r>
            <a:rPr lang="en-US" sz="1000" dirty="0" err="1" smtClean="0">
              <a:solidFill>
                <a:schemeClr val="bg1"/>
              </a:solidFill>
            </a:rPr>
            <a:t>consultatif</a:t>
          </a:r>
          <a:r>
            <a:rPr lang="en-US" sz="1000" dirty="0" smtClean="0">
              <a:solidFill>
                <a:schemeClr val="bg1"/>
              </a:solidFill>
            </a:rPr>
            <a:t> </a:t>
          </a:r>
        </a:p>
        <a:p>
          <a:pPr>
            <a:lnSpc>
              <a:spcPct val="100000"/>
            </a:lnSpc>
            <a:spcBef>
              <a:spcPts val="0"/>
            </a:spcBef>
            <a:spcAft>
              <a:spcPts val="0"/>
            </a:spcAft>
          </a:pPr>
          <a:r>
            <a:rPr lang="en-US" sz="1000" dirty="0" err="1" smtClean="0">
              <a:solidFill>
                <a:schemeClr val="bg1"/>
              </a:solidFill>
            </a:rPr>
            <a:t>nommé</a:t>
          </a:r>
          <a:endParaRPr lang="en-US" sz="1000" dirty="0" smtClean="0">
            <a:solidFill>
              <a:schemeClr val="bg1"/>
            </a:solidFill>
          </a:endParaRPr>
        </a:p>
      </dgm:t>
    </dgm:pt>
    <dgm:pt modelId="{535C1410-7EB9-47C3-BFB7-BC0EF602C2B7}" type="parTrans" cxnId="{57B580D6-4D42-40CB-A638-B0DB2AF58982}">
      <dgm:prSet/>
      <dgm:spPr/>
      <dgm:t>
        <a:bodyPr/>
        <a:lstStyle/>
        <a:p>
          <a:pPr>
            <a:lnSpc>
              <a:spcPct val="100000"/>
            </a:lnSpc>
            <a:spcBef>
              <a:spcPts val="0"/>
            </a:spcBef>
            <a:spcAft>
              <a:spcPts val="0"/>
            </a:spcAft>
          </a:pPr>
          <a:endParaRPr lang="en-US" sz="1000">
            <a:solidFill>
              <a:schemeClr val="bg1">
                <a:lumMod val="50000"/>
              </a:schemeClr>
            </a:solidFill>
          </a:endParaRPr>
        </a:p>
      </dgm:t>
    </dgm:pt>
    <dgm:pt modelId="{437700FB-E046-430E-84F4-7ABC88030348}" type="sibTrans" cxnId="{57B580D6-4D42-40CB-A638-B0DB2AF58982}">
      <dgm:prSet/>
      <dgm:spPr/>
      <dgm:t>
        <a:bodyPr/>
        <a:lstStyle/>
        <a:p>
          <a:pPr>
            <a:lnSpc>
              <a:spcPct val="100000"/>
            </a:lnSpc>
            <a:spcBef>
              <a:spcPts val="0"/>
            </a:spcBef>
            <a:spcAft>
              <a:spcPts val="0"/>
            </a:spcAft>
          </a:pPr>
          <a:endParaRPr lang="en-US" sz="1000">
            <a:solidFill>
              <a:schemeClr val="bg1">
                <a:lumMod val="50000"/>
              </a:schemeClr>
            </a:solidFill>
          </a:endParaRPr>
        </a:p>
      </dgm:t>
    </dgm:pt>
    <dgm:pt modelId="{40D64895-DC16-4A69-95C5-84B1057C3767}">
      <dgm:prSet phldrT="[Text]" custT="1"/>
      <dgm:spPr/>
      <dgm:t>
        <a:bodyPr/>
        <a:lstStyle/>
        <a:p>
          <a:pPr>
            <a:lnSpc>
              <a:spcPct val="100000"/>
            </a:lnSpc>
            <a:spcBef>
              <a:spcPts val="0"/>
            </a:spcBef>
            <a:spcAft>
              <a:spcPts val="0"/>
            </a:spcAft>
          </a:pPr>
          <a:r>
            <a:rPr lang="en-US" sz="1000" dirty="0" err="1" smtClean="0">
              <a:solidFill>
                <a:schemeClr val="bg1"/>
              </a:solidFill>
            </a:rPr>
            <a:t>Répertoire</a:t>
          </a:r>
          <a:r>
            <a:rPr lang="en-US" sz="1000" dirty="0" smtClean="0">
              <a:solidFill>
                <a:schemeClr val="bg1"/>
              </a:solidFill>
            </a:rPr>
            <a:t> des services </a:t>
          </a:r>
          <a:r>
            <a:rPr lang="en-US" sz="1000" dirty="0" err="1" smtClean="0">
              <a:solidFill>
                <a:schemeClr val="bg1"/>
              </a:solidFill>
            </a:rPr>
            <a:t>existants</a:t>
          </a:r>
          <a:endParaRPr lang="en-US" sz="1000" dirty="0">
            <a:solidFill>
              <a:schemeClr val="bg1"/>
            </a:solidFill>
          </a:endParaRPr>
        </a:p>
      </dgm:t>
    </dgm:pt>
    <dgm:pt modelId="{90FC2C3F-E593-4BB6-9E99-1BFF1833C131}" type="parTrans" cxnId="{93D68B50-66D1-4860-B1BC-C618F02DD3A1}">
      <dgm:prSet/>
      <dgm:spPr/>
      <dgm:t>
        <a:bodyPr/>
        <a:lstStyle/>
        <a:p>
          <a:pPr>
            <a:lnSpc>
              <a:spcPct val="100000"/>
            </a:lnSpc>
            <a:spcBef>
              <a:spcPts val="0"/>
            </a:spcBef>
            <a:spcAft>
              <a:spcPts val="0"/>
            </a:spcAft>
          </a:pPr>
          <a:endParaRPr lang="en-US" sz="1000">
            <a:solidFill>
              <a:schemeClr val="bg1">
                <a:lumMod val="50000"/>
              </a:schemeClr>
            </a:solidFill>
          </a:endParaRPr>
        </a:p>
      </dgm:t>
    </dgm:pt>
    <dgm:pt modelId="{F8658911-8A52-43C8-883F-7A1F1259DF8B}" type="sibTrans" cxnId="{93D68B50-66D1-4860-B1BC-C618F02DD3A1}">
      <dgm:prSet/>
      <dgm:spPr/>
      <dgm:t>
        <a:bodyPr/>
        <a:lstStyle/>
        <a:p>
          <a:pPr>
            <a:lnSpc>
              <a:spcPct val="100000"/>
            </a:lnSpc>
            <a:spcBef>
              <a:spcPts val="0"/>
            </a:spcBef>
            <a:spcAft>
              <a:spcPts val="0"/>
            </a:spcAft>
          </a:pPr>
          <a:endParaRPr lang="en-US" sz="1000">
            <a:solidFill>
              <a:schemeClr val="bg1">
                <a:lumMod val="50000"/>
              </a:schemeClr>
            </a:solidFill>
          </a:endParaRPr>
        </a:p>
      </dgm:t>
    </dgm:pt>
    <dgm:pt modelId="{49F73C4A-C171-41B8-AD0B-B787110B39E9}" type="pres">
      <dgm:prSet presAssocID="{CE770BC6-FAAF-4C11-8474-EAFF13BA4108}" presName="Name0" presStyleCnt="0">
        <dgm:presLayoutVars>
          <dgm:chMax val="3"/>
          <dgm:chPref val="3"/>
          <dgm:bulletEnabled val="1"/>
          <dgm:dir/>
          <dgm:animLvl val="lvl"/>
        </dgm:presLayoutVars>
      </dgm:prSet>
      <dgm:spPr/>
      <dgm:t>
        <a:bodyPr/>
        <a:lstStyle/>
        <a:p>
          <a:endParaRPr lang="en-CA"/>
        </a:p>
      </dgm:t>
    </dgm:pt>
    <dgm:pt modelId="{4E1330A5-4832-4579-9388-017B4855E481}" type="pres">
      <dgm:prSet presAssocID="{CE770BC6-FAAF-4C11-8474-EAFF13BA4108}" presName="arc1" presStyleLbl="node1" presStyleIdx="0" presStyleCnt="4"/>
      <dgm:spPr/>
      <dgm:t>
        <a:bodyPr/>
        <a:lstStyle/>
        <a:p>
          <a:endParaRPr lang="en-US"/>
        </a:p>
      </dgm:t>
    </dgm:pt>
    <dgm:pt modelId="{6D45C531-22F6-41FE-9B55-13C73A9727A3}" type="pres">
      <dgm:prSet presAssocID="{CE770BC6-FAAF-4C11-8474-EAFF13BA4108}" presName="arc3" presStyleLbl="node1" presStyleIdx="1" presStyleCnt="4"/>
      <dgm:spPr/>
      <dgm:t>
        <a:bodyPr/>
        <a:lstStyle/>
        <a:p>
          <a:endParaRPr lang="en-US"/>
        </a:p>
      </dgm:t>
    </dgm:pt>
    <dgm:pt modelId="{779F0C90-13A1-4D21-9B75-CFD0BE67F0D6}" type="pres">
      <dgm:prSet presAssocID="{CE770BC6-FAAF-4C11-8474-EAFF13BA4108}" presName="parentText2" presStyleLbl="revTx" presStyleIdx="0" presStyleCnt="3">
        <dgm:presLayoutVars>
          <dgm:chMax val="4"/>
          <dgm:chPref val="3"/>
          <dgm:bulletEnabled val="1"/>
        </dgm:presLayoutVars>
      </dgm:prSet>
      <dgm:spPr/>
      <dgm:t>
        <a:bodyPr/>
        <a:lstStyle/>
        <a:p>
          <a:endParaRPr lang="en-CA"/>
        </a:p>
      </dgm:t>
    </dgm:pt>
    <dgm:pt modelId="{9D74FA98-A8D7-4579-9CF6-5FB877603BA1}" type="pres">
      <dgm:prSet presAssocID="{CE770BC6-FAAF-4C11-8474-EAFF13BA4108}" presName="arc2" presStyleLbl="node1" presStyleIdx="2" presStyleCnt="4"/>
      <dgm:spPr/>
      <dgm:t>
        <a:bodyPr/>
        <a:lstStyle/>
        <a:p>
          <a:endParaRPr lang="en-US"/>
        </a:p>
      </dgm:t>
    </dgm:pt>
    <dgm:pt modelId="{C13D180E-F126-40C5-9270-1129C07CE88D}" type="pres">
      <dgm:prSet presAssocID="{CE770BC6-FAAF-4C11-8474-EAFF13BA4108}" presName="arc4" presStyleLbl="node1" presStyleIdx="3" presStyleCnt="4"/>
      <dgm:spPr/>
      <dgm:t>
        <a:bodyPr/>
        <a:lstStyle/>
        <a:p>
          <a:endParaRPr lang="en-US"/>
        </a:p>
      </dgm:t>
    </dgm:pt>
    <dgm:pt modelId="{845A23C7-9FFE-44DA-89F8-2D9832A07D31}" type="pres">
      <dgm:prSet presAssocID="{CE770BC6-FAAF-4C11-8474-EAFF13BA4108}" presName="parentText3" presStyleLbl="revTx" presStyleIdx="1" presStyleCnt="3">
        <dgm:presLayoutVars>
          <dgm:chMax val="1"/>
          <dgm:chPref val="1"/>
          <dgm:bulletEnabled val="1"/>
        </dgm:presLayoutVars>
      </dgm:prSet>
      <dgm:spPr/>
      <dgm:t>
        <a:bodyPr/>
        <a:lstStyle/>
        <a:p>
          <a:endParaRPr lang="en-CA"/>
        </a:p>
      </dgm:t>
    </dgm:pt>
    <dgm:pt modelId="{DDFC9CA5-0497-4C9A-BC47-96D20CAB01F3}" type="pres">
      <dgm:prSet presAssocID="{CE770BC6-FAAF-4C11-8474-EAFF13BA4108}" presName="middleComposite" presStyleCnt="0"/>
      <dgm:spPr/>
      <dgm:t>
        <a:bodyPr/>
        <a:lstStyle/>
        <a:p>
          <a:endParaRPr lang="en-US"/>
        </a:p>
      </dgm:t>
    </dgm:pt>
    <dgm:pt modelId="{4BF6B7DE-010B-4B66-B13F-EB1CA3092415}" type="pres">
      <dgm:prSet presAssocID="{2BD3AD03-1DDF-4DC7-A832-530B044D97E0}" presName="circ1" presStyleLbl="vennNode1" presStyleIdx="0" presStyleCnt="12"/>
      <dgm:spPr/>
      <dgm:t>
        <a:bodyPr/>
        <a:lstStyle/>
        <a:p>
          <a:endParaRPr lang="en-US"/>
        </a:p>
      </dgm:t>
    </dgm:pt>
    <dgm:pt modelId="{B6509054-5EA1-4A88-B32E-2592D099652C}" type="pres">
      <dgm:prSet presAssocID="{2BD3AD03-1DDF-4DC7-A832-530B044D97E0}" presName="circ1Tx" presStyleLbl="revTx" presStyleIdx="1" presStyleCnt="3">
        <dgm:presLayoutVars>
          <dgm:chMax val="0"/>
          <dgm:chPref val="0"/>
        </dgm:presLayoutVars>
      </dgm:prSet>
      <dgm:spPr/>
      <dgm:t>
        <a:bodyPr/>
        <a:lstStyle/>
        <a:p>
          <a:endParaRPr lang="en-US"/>
        </a:p>
      </dgm:t>
    </dgm:pt>
    <dgm:pt modelId="{CEB4AF56-11C1-4DBA-9287-7FE7A1534BC9}" type="pres">
      <dgm:prSet presAssocID="{49894F26-5E02-4BC2-82AB-BF78CD9DD5C5}" presName="circ2" presStyleLbl="vennNode1" presStyleIdx="1" presStyleCnt="12"/>
      <dgm:spPr/>
      <dgm:t>
        <a:bodyPr/>
        <a:lstStyle/>
        <a:p>
          <a:endParaRPr lang="en-US"/>
        </a:p>
      </dgm:t>
    </dgm:pt>
    <dgm:pt modelId="{9D483D56-8C66-424E-BE42-1B424F15B006}" type="pres">
      <dgm:prSet presAssocID="{49894F26-5E02-4BC2-82AB-BF78CD9DD5C5}" presName="circ2Tx" presStyleLbl="revTx" presStyleIdx="1" presStyleCnt="3">
        <dgm:presLayoutVars>
          <dgm:chMax val="0"/>
          <dgm:chPref val="0"/>
        </dgm:presLayoutVars>
      </dgm:prSet>
      <dgm:spPr/>
      <dgm:t>
        <a:bodyPr/>
        <a:lstStyle/>
        <a:p>
          <a:endParaRPr lang="en-US"/>
        </a:p>
      </dgm:t>
    </dgm:pt>
    <dgm:pt modelId="{B424D7B6-6A72-410D-B0B0-8B7F76D60645}" type="pres">
      <dgm:prSet presAssocID="{01DD21FB-B97D-46A7-9903-06B8E64A06A0}" presName="circ3" presStyleLbl="vennNode1" presStyleIdx="2" presStyleCnt="12"/>
      <dgm:spPr/>
      <dgm:t>
        <a:bodyPr/>
        <a:lstStyle/>
        <a:p>
          <a:endParaRPr lang="en-US"/>
        </a:p>
      </dgm:t>
    </dgm:pt>
    <dgm:pt modelId="{ECF0012C-B87E-4B17-8FDF-D0EEADEDB1BE}" type="pres">
      <dgm:prSet presAssocID="{01DD21FB-B97D-46A7-9903-06B8E64A06A0}" presName="circ3Tx" presStyleLbl="revTx" presStyleIdx="1" presStyleCnt="3">
        <dgm:presLayoutVars>
          <dgm:chMax val="0"/>
          <dgm:chPref val="0"/>
        </dgm:presLayoutVars>
      </dgm:prSet>
      <dgm:spPr/>
      <dgm:t>
        <a:bodyPr/>
        <a:lstStyle/>
        <a:p>
          <a:endParaRPr lang="en-US"/>
        </a:p>
      </dgm:t>
    </dgm:pt>
    <dgm:pt modelId="{B297FD31-A678-4C49-A0D5-839407CFC777}" type="pres">
      <dgm:prSet presAssocID="{CE770BC6-FAAF-4C11-8474-EAFF13BA4108}" presName="leftComposite" presStyleCnt="0"/>
      <dgm:spPr/>
      <dgm:t>
        <a:bodyPr/>
        <a:lstStyle/>
        <a:p>
          <a:endParaRPr lang="en-US"/>
        </a:p>
      </dgm:t>
    </dgm:pt>
    <dgm:pt modelId="{625E70DA-6FA0-4E14-A3BB-C9141558ED56}" type="pres">
      <dgm:prSet presAssocID="{FE894C99-5B2B-4B15-82A4-80CDB3A088FC}" presName="childText1_1" presStyleLbl="vennNode1" presStyleIdx="3" presStyleCnt="12">
        <dgm:presLayoutVars>
          <dgm:chMax val="0"/>
          <dgm:chPref val="0"/>
        </dgm:presLayoutVars>
      </dgm:prSet>
      <dgm:spPr/>
      <dgm:t>
        <a:bodyPr/>
        <a:lstStyle/>
        <a:p>
          <a:endParaRPr lang="en-CA"/>
        </a:p>
      </dgm:t>
    </dgm:pt>
    <dgm:pt modelId="{907CD615-DE2C-4753-BE83-9CE2ABB95571}" type="pres">
      <dgm:prSet presAssocID="{FE894C99-5B2B-4B15-82A4-80CDB3A088FC}" presName="ellipse1" presStyleLbl="vennNode1" presStyleIdx="4" presStyleCnt="12"/>
      <dgm:spPr/>
      <dgm:t>
        <a:bodyPr/>
        <a:lstStyle/>
        <a:p>
          <a:endParaRPr lang="en-US"/>
        </a:p>
      </dgm:t>
    </dgm:pt>
    <dgm:pt modelId="{324F1E35-6A7D-410D-9CCE-B79C0F65BCCE}" type="pres">
      <dgm:prSet presAssocID="{FE894C99-5B2B-4B15-82A4-80CDB3A088FC}" presName="ellipse2" presStyleLbl="vennNode1" presStyleIdx="5" presStyleCnt="12"/>
      <dgm:spPr/>
      <dgm:t>
        <a:bodyPr/>
        <a:lstStyle/>
        <a:p>
          <a:endParaRPr lang="en-US"/>
        </a:p>
      </dgm:t>
    </dgm:pt>
    <dgm:pt modelId="{74D9C2E9-360E-4AD5-B760-8BD1A06FE22B}" type="pres">
      <dgm:prSet presAssocID="{40D64895-DC16-4A69-95C5-84B1057C3767}" presName="childText1_2" presStyleLbl="vennNode1" presStyleIdx="6" presStyleCnt="12">
        <dgm:presLayoutVars>
          <dgm:chMax val="0"/>
          <dgm:chPref val="0"/>
        </dgm:presLayoutVars>
      </dgm:prSet>
      <dgm:spPr/>
      <dgm:t>
        <a:bodyPr/>
        <a:lstStyle/>
        <a:p>
          <a:endParaRPr lang="en-US"/>
        </a:p>
      </dgm:t>
    </dgm:pt>
    <dgm:pt modelId="{5452FFCC-9253-4399-AB19-B35DCEA8BD9F}" type="pres">
      <dgm:prSet presAssocID="{40D64895-DC16-4A69-95C5-84B1057C3767}" presName="ellipse3" presStyleLbl="vennNode1" presStyleIdx="7" presStyleCnt="12"/>
      <dgm:spPr/>
      <dgm:t>
        <a:bodyPr/>
        <a:lstStyle/>
        <a:p>
          <a:endParaRPr lang="en-US"/>
        </a:p>
      </dgm:t>
    </dgm:pt>
    <dgm:pt modelId="{A1922C21-C8F8-46CA-ABF3-B2C4E5F7625A}" type="pres">
      <dgm:prSet presAssocID="{85E3E70A-BD65-40EE-B6E6-2CA5213946D2}" presName="childText1_3" presStyleLbl="vennNode1" presStyleIdx="8" presStyleCnt="12">
        <dgm:presLayoutVars>
          <dgm:chMax val="0"/>
          <dgm:chPref val="0"/>
        </dgm:presLayoutVars>
      </dgm:prSet>
      <dgm:spPr/>
      <dgm:t>
        <a:bodyPr/>
        <a:lstStyle/>
        <a:p>
          <a:endParaRPr lang="en-US"/>
        </a:p>
      </dgm:t>
    </dgm:pt>
    <dgm:pt modelId="{A5F8F796-9D37-45F3-9060-01236202427F}" type="pres">
      <dgm:prSet presAssocID="{0C12370F-D147-4960-BAEA-8B4BEED43F01}" presName="childText1_4" presStyleLbl="vennNode1" presStyleIdx="9" presStyleCnt="12">
        <dgm:presLayoutVars>
          <dgm:chMax val="0"/>
          <dgm:chPref val="0"/>
        </dgm:presLayoutVars>
      </dgm:prSet>
      <dgm:spPr/>
      <dgm:t>
        <a:bodyPr/>
        <a:lstStyle/>
        <a:p>
          <a:endParaRPr lang="en-US"/>
        </a:p>
      </dgm:t>
    </dgm:pt>
    <dgm:pt modelId="{F2A3E6CE-C45C-43D9-9539-7011820497D5}" type="pres">
      <dgm:prSet presAssocID="{0C12370F-D147-4960-BAEA-8B4BEED43F01}" presName="ellipse4" presStyleLbl="vennNode1" presStyleIdx="10" presStyleCnt="12"/>
      <dgm:spPr/>
      <dgm:t>
        <a:bodyPr/>
        <a:lstStyle/>
        <a:p>
          <a:endParaRPr lang="en-US"/>
        </a:p>
      </dgm:t>
    </dgm:pt>
    <dgm:pt modelId="{CC05AFC0-BECF-435B-8B50-DDDE09E92ACB}" type="pres">
      <dgm:prSet presAssocID="{0C12370F-D147-4960-BAEA-8B4BEED43F01}" presName="ellipse5" presStyleLbl="vennNode1" presStyleIdx="11" presStyleCnt="12"/>
      <dgm:spPr/>
      <dgm:t>
        <a:bodyPr/>
        <a:lstStyle/>
        <a:p>
          <a:endParaRPr lang="en-US"/>
        </a:p>
      </dgm:t>
    </dgm:pt>
    <dgm:pt modelId="{02ADDD2E-DA0F-41B9-8D79-28FE083D1B39}" type="pres">
      <dgm:prSet presAssocID="{CE770BC6-FAAF-4C11-8474-EAFF13BA4108}" presName="rightChild" presStyleLbl="node2" presStyleIdx="0" presStyleCnt="1" custLinFactNeighborX="-1617">
        <dgm:presLayoutVars>
          <dgm:chMax val="0"/>
          <dgm:chPref val="0"/>
        </dgm:presLayoutVars>
      </dgm:prSet>
      <dgm:spPr/>
      <dgm:t>
        <a:bodyPr/>
        <a:lstStyle/>
        <a:p>
          <a:endParaRPr lang="en-US"/>
        </a:p>
      </dgm:t>
    </dgm:pt>
    <dgm:pt modelId="{85281EDC-6670-405A-84AA-41F250DB3806}" type="pres">
      <dgm:prSet presAssocID="{CE770BC6-FAAF-4C11-8474-EAFF13BA4108}" presName="parentText1" presStyleLbl="revTx" presStyleIdx="2" presStyleCnt="3">
        <dgm:presLayoutVars>
          <dgm:chMax val="4"/>
          <dgm:chPref val="3"/>
          <dgm:bulletEnabled val="1"/>
        </dgm:presLayoutVars>
      </dgm:prSet>
      <dgm:spPr/>
      <dgm:t>
        <a:bodyPr/>
        <a:lstStyle/>
        <a:p>
          <a:endParaRPr lang="en-US"/>
        </a:p>
      </dgm:t>
    </dgm:pt>
  </dgm:ptLst>
  <dgm:cxnLst>
    <dgm:cxn modelId="{41DFD515-7599-4E3D-BA5B-A4755DF7F720}" type="presOf" srcId="{75FF0C9A-F5D4-42C4-9788-458426EA66DF}" destId="{02ADDD2E-DA0F-41B9-8D79-28FE083D1B39}" srcOrd="0" destOrd="2" presId="urn:microsoft.com/office/officeart/2009/3/layout/PhasedProcess"/>
    <dgm:cxn modelId="{6C4DC549-2F9D-4029-A24F-ED774F2167DD}" type="presOf" srcId="{40D64895-DC16-4A69-95C5-84B1057C3767}" destId="{74D9C2E9-360E-4AD5-B760-8BD1A06FE22B}" srcOrd="0" destOrd="0" presId="urn:microsoft.com/office/officeart/2009/3/layout/PhasedProcess"/>
    <dgm:cxn modelId="{C57BD26C-9262-48C2-9E47-927F22D14DA4}" type="presOf" srcId="{49894F26-5E02-4BC2-82AB-BF78CD9DD5C5}" destId="{CEB4AF56-11C1-4DBA-9287-7FE7A1534BC9}" srcOrd="0" destOrd="0" presId="urn:microsoft.com/office/officeart/2009/3/layout/PhasedProcess"/>
    <dgm:cxn modelId="{0A83DFCA-8856-43BB-BAC4-5951DE99FF81}" type="presOf" srcId="{CE770BC6-FAAF-4C11-8474-EAFF13BA4108}" destId="{49F73C4A-C171-41B8-AD0B-B787110B39E9}" srcOrd="0" destOrd="0" presId="urn:microsoft.com/office/officeart/2009/3/layout/PhasedProcess"/>
    <dgm:cxn modelId="{3DBEF8EE-8F38-4408-8AF0-AAAC0098E81C}" srcId="{2FAEDF40-B7C5-4B9F-8303-F841E480F4A1}" destId="{49894F26-5E02-4BC2-82AB-BF78CD9DD5C5}" srcOrd="1" destOrd="0" parTransId="{A6359DC8-B7FA-4AC5-89A6-2929984EC318}" sibTransId="{459A1E43-A19E-4680-B39D-5271BF40AF6E}"/>
    <dgm:cxn modelId="{66F7183A-2EC3-4DA6-BA87-526DB953FC07}" type="presOf" srcId="{85E3E70A-BD65-40EE-B6E6-2CA5213946D2}" destId="{A1922C21-C8F8-46CA-ABF3-B2C4E5F7625A}" srcOrd="0" destOrd="0" presId="urn:microsoft.com/office/officeart/2009/3/layout/PhasedProcess"/>
    <dgm:cxn modelId="{85A7AD4E-B5D8-4EE4-9542-45D944EAE575}" type="presOf" srcId="{01DD21FB-B97D-46A7-9903-06B8E64A06A0}" destId="{ECF0012C-B87E-4B17-8FDF-D0EEADEDB1BE}" srcOrd="1" destOrd="0" presId="urn:microsoft.com/office/officeart/2009/3/layout/PhasedProcess"/>
    <dgm:cxn modelId="{57B580D6-4D42-40CB-A638-B0DB2AF58982}" srcId="{9520F3DD-1D39-4E84-BD05-4D65FDB6103F}" destId="{0C12370F-D147-4960-BAEA-8B4BEED43F01}" srcOrd="3" destOrd="0" parTransId="{535C1410-7EB9-47C3-BFB7-BC0EF602C2B7}" sibTransId="{437700FB-E046-430E-84F4-7ABC88030348}"/>
    <dgm:cxn modelId="{CF2274CF-F985-4379-8AB0-F625F191A21C}" srcId="{2FAEDF40-B7C5-4B9F-8303-F841E480F4A1}" destId="{01DD21FB-B97D-46A7-9903-06B8E64A06A0}" srcOrd="2" destOrd="0" parTransId="{D6529E1C-7766-453C-8CA8-446A62357092}" sibTransId="{D01820CE-6A4F-4CDC-B169-D834872C9AD5}"/>
    <dgm:cxn modelId="{C94896DA-AA94-4D09-86CF-77B9CC59AB02}" srcId="{CE770BC6-FAAF-4C11-8474-EAFF13BA4108}" destId="{9520F3DD-1D39-4E84-BD05-4D65FDB6103F}" srcOrd="0" destOrd="0" parTransId="{877D3CF9-008D-4106-9BC6-0666C340E568}" sibTransId="{C0BDAA1F-DC3F-4E25-A50A-675BC2534506}"/>
    <dgm:cxn modelId="{9923D384-CF1C-4595-9F9B-C84CA3DA7665}" type="presOf" srcId="{2BD3AD03-1DDF-4DC7-A832-530B044D97E0}" destId="{4BF6B7DE-010B-4B66-B13F-EB1CA3092415}" srcOrd="0" destOrd="0" presId="urn:microsoft.com/office/officeart/2009/3/layout/PhasedProcess"/>
    <dgm:cxn modelId="{93D68B50-66D1-4860-B1BC-C618F02DD3A1}" srcId="{9520F3DD-1D39-4E84-BD05-4D65FDB6103F}" destId="{40D64895-DC16-4A69-95C5-84B1057C3767}" srcOrd="1" destOrd="0" parTransId="{90FC2C3F-E593-4BB6-9E99-1BFF1833C131}" sibTransId="{F8658911-8A52-43C8-883F-7A1F1259DF8B}"/>
    <dgm:cxn modelId="{3D9D6577-B2A2-4C59-8884-DEE0E344C6C0}" type="presOf" srcId="{DA31545C-F3EB-4FF7-844B-F0B69EA4B35E}" destId="{02ADDD2E-DA0F-41B9-8D79-28FE083D1B39}" srcOrd="0" destOrd="0" presId="urn:microsoft.com/office/officeart/2009/3/layout/PhasedProcess"/>
    <dgm:cxn modelId="{ECB52475-FE4F-4B5F-8A7F-9EB2A3639BFE}" srcId="{9520F3DD-1D39-4E84-BD05-4D65FDB6103F}" destId="{85E3E70A-BD65-40EE-B6E6-2CA5213946D2}" srcOrd="2" destOrd="0" parTransId="{EB1D0E9B-5BF3-4872-AD90-295C061DC536}" sibTransId="{04D35628-93A0-4E30-84D4-56B88664BA80}"/>
    <dgm:cxn modelId="{41DBBB12-029A-4A76-8B3D-945EAECA73A1}" type="presOf" srcId="{9520F3DD-1D39-4E84-BD05-4D65FDB6103F}" destId="{85281EDC-6670-405A-84AA-41F250DB3806}" srcOrd="0" destOrd="0" presId="urn:microsoft.com/office/officeart/2009/3/layout/PhasedProcess"/>
    <dgm:cxn modelId="{3731F91F-1F6D-4F1C-8BA0-8DFE4F2FC88F}" type="presOf" srcId="{2FAEDF40-B7C5-4B9F-8303-F841E480F4A1}" destId="{779F0C90-13A1-4D21-9B75-CFD0BE67F0D6}" srcOrd="0" destOrd="0" presId="urn:microsoft.com/office/officeart/2009/3/layout/PhasedProcess"/>
    <dgm:cxn modelId="{F2EE26D0-37DC-48CD-875E-F5BA37948480}" srcId="{9520F3DD-1D39-4E84-BD05-4D65FDB6103F}" destId="{FE894C99-5B2B-4B15-82A4-80CDB3A088FC}" srcOrd="0" destOrd="0" parTransId="{A4FE1E66-433B-44E9-B53A-45913CB9B3E6}" sibTransId="{3F65893F-B729-4EF4-A9F8-F41DD43638C0}"/>
    <dgm:cxn modelId="{483B0BEB-AC5E-453B-8608-837E355A35D5}" type="presOf" srcId="{0BEF5F58-B186-4B49-ADB3-D18AB618CF53}" destId="{02ADDD2E-DA0F-41B9-8D79-28FE083D1B39}" srcOrd="0" destOrd="1" presId="urn:microsoft.com/office/officeart/2009/3/layout/PhasedProcess"/>
    <dgm:cxn modelId="{8285D703-1DDF-4C34-BA7E-CABAC41E9CC0}" type="presOf" srcId="{49894F26-5E02-4BC2-82AB-BF78CD9DD5C5}" destId="{9D483D56-8C66-424E-BE42-1B424F15B006}" srcOrd="1" destOrd="0" presId="urn:microsoft.com/office/officeart/2009/3/layout/PhasedProcess"/>
    <dgm:cxn modelId="{DECA90AA-0F51-44FC-9D21-BF7F8A937765}" srcId="{2FAEDF40-B7C5-4B9F-8303-F841E480F4A1}" destId="{2BD3AD03-1DDF-4DC7-A832-530B044D97E0}" srcOrd="0" destOrd="0" parTransId="{A58D1528-808F-4F78-BC24-4E629B2C717A}" sibTransId="{C06B950C-3844-44BB-B829-C5B38C4577A2}"/>
    <dgm:cxn modelId="{51CF15E5-7E09-4CAE-95B1-30B899CD3147}" type="presOf" srcId="{0C12370F-D147-4960-BAEA-8B4BEED43F01}" destId="{A5F8F796-9D37-45F3-9060-01236202427F}" srcOrd="0" destOrd="0" presId="urn:microsoft.com/office/officeart/2009/3/layout/PhasedProcess"/>
    <dgm:cxn modelId="{9A8D63D6-F565-4AC0-979B-0427F3104347}" type="presOf" srcId="{01DD21FB-B97D-46A7-9903-06B8E64A06A0}" destId="{B424D7B6-6A72-410D-B0B0-8B7F76D60645}" srcOrd="0" destOrd="0" presId="urn:microsoft.com/office/officeart/2009/3/layout/PhasedProcess"/>
    <dgm:cxn modelId="{AEBF331E-1133-4DD3-ACCA-7E830B50FB7E}" srcId="{2D732BB5-FCF2-4915-B8F2-BEC7F8138368}" destId="{1DB1ECF2-C13C-450A-9BCD-8DEC0DF3A8ED}" srcOrd="3" destOrd="0" parTransId="{84CE58E4-5226-4053-AF53-A3AAEE385BF4}" sibTransId="{3ED472D2-34B4-442D-9241-3EEFDC0B4BFC}"/>
    <dgm:cxn modelId="{473B720F-20A9-4292-A3DE-02FEB948C785}" type="presOf" srcId="{FE894C99-5B2B-4B15-82A4-80CDB3A088FC}" destId="{625E70DA-6FA0-4E14-A3BB-C9141558ED56}" srcOrd="0" destOrd="0" presId="urn:microsoft.com/office/officeart/2009/3/layout/PhasedProcess"/>
    <dgm:cxn modelId="{8AA6B23E-AD9C-460D-9E61-EDB58AFC64D2}" type="presOf" srcId="{2BD3AD03-1DDF-4DC7-A832-530B044D97E0}" destId="{B6509054-5EA1-4A88-B32E-2592D099652C}" srcOrd="1" destOrd="0" presId="urn:microsoft.com/office/officeart/2009/3/layout/PhasedProcess"/>
    <dgm:cxn modelId="{5FAA4AE9-D65E-4C9F-9910-19B800791F69}" type="presOf" srcId="{2D732BB5-FCF2-4915-B8F2-BEC7F8138368}" destId="{845A23C7-9FFE-44DA-89F8-2D9832A07D31}" srcOrd="0" destOrd="0" presId="urn:microsoft.com/office/officeart/2009/3/layout/PhasedProcess"/>
    <dgm:cxn modelId="{872FFDF4-875A-4437-B673-2A8F6A902AE4}" srcId="{2D732BB5-FCF2-4915-B8F2-BEC7F8138368}" destId="{75FF0C9A-F5D4-42C4-9788-458426EA66DF}" srcOrd="2" destOrd="0" parTransId="{A3B8EE8B-C688-4E52-A1FC-11457B9EC1A5}" sibTransId="{41DAA927-EDFD-4272-B3D4-4CD4488E4083}"/>
    <dgm:cxn modelId="{4C3B6923-A79F-4D81-AB04-131CA5070086}" type="presOf" srcId="{1DB1ECF2-C13C-450A-9BCD-8DEC0DF3A8ED}" destId="{02ADDD2E-DA0F-41B9-8D79-28FE083D1B39}" srcOrd="0" destOrd="3" presId="urn:microsoft.com/office/officeart/2009/3/layout/PhasedProcess"/>
    <dgm:cxn modelId="{7BE8A4F2-1FDF-4DD2-B522-4631D574CBC6}" srcId="{CE770BC6-FAAF-4C11-8474-EAFF13BA4108}" destId="{2D732BB5-FCF2-4915-B8F2-BEC7F8138368}" srcOrd="2" destOrd="0" parTransId="{FF746CD7-A762-410D-8B44-A1C69C06A139}" sibTransId="{71A20CC7-CABD-4060-B3FB-2E127125A9C5}"/>
    <dgm:cxn modelId="{6387DD21-22EB-4424-AF01-E496DB00B356}" srcId="{2D732BB5-FCF2-4915-B8F2-BEC7F8138368}" destId="{DA31545C-F3EB-4FF7-844B-F0B69EA4B35E}" srcOrd="0" destOrd="0" parTransId="{F95054B8-773A-4CEE-A1F8-1218408FF859}" sibTransId="{34F49725-7B7D-4CD4-8205-C7291AB0C401}"/>
    <dgm:cxn modelId="{A304F983-3FF5-4629-BB77-F1D993E0F53F}" srcId="{CE770BC6-FAAF-4C11-8474-EAFF13BA4108}" destId="{2FAEDF40-B7C5-4B9F-8303-F841E480F4A1}" srcOrd="1" destOrd="0" parTransId="{8712A632-D52D-45E2-9BA9-976B00E6C30A}" sibTransId="{5FFE52D2-5200-4D12-840C-A828EBB9EBBE}"/>
    <dgm:cxn modelId="{6CBE7801-1CB5-4231-88A8-2B204B9E406D}" srcId="{2D732BB5-FCF2-4915-B8F2-BEC7F8138368}" destId="{0BEF5F58-B186-4B49-ADB3-D18AB618CF53}" srcOrd="1" destOrd="0" parTransId="{31DB91A5-728A-48AC-970D-38EA4424F771}" sibTransId="{A6F0FBCA-C617-4B64-9C78-D87BFCCC33A7}"/>
    <dgm:cxn modelId="{1C95C2FD-E09C-4C6C-870E-3301BC1705EB}" type="presParOf" srcId="{49F73C4A-C171-41B8-AD0B-B787110B39E9}" destId="{4E1330A5-4832-4579-9388-017B4855E481}" srcOrd="0" destOrd="0" presId="urn:microsoft.com/office/officeart/2009/3/layout/PhasedProcess"/>
    <dgm:cxn modelId="{1E707F92-2331-4318-8E98-A9BF6B31EECA}" type="presParOf" srcId="{49F73C4A-C171-41B8-AD0B-B787110B39E9}" destId="{6D45C531-22F6-41FE-9B55-13C73A9727A3}" srcOrd="1" destOrd="0" presId="urn:microsoft.com/office/officeart/2009/3/layout/PhasedProcess"/>
    <dgm:cxn modelId="{00A9A40A-C0D8-42BF-B1D7-93B5694506CC}" type="presParOf" srcId="{49F73C4A-C171-41B8-AD0B-B787110B39E9}" destId="{779F0C90-13A1-4D21-9B75-CFD0BE67F0D6}" srcOrd="2" destOrd="0" presId="urn:microsoft.com/office/officeart/2009/3/layout/PhasedProcess"/>
    <dgm:cxn modelId="{2510D86F-CCAD-4C3C-B9E3-C8F22E3AAC64}" type="presParOf" srcId="{49F73C4A-C171-41B8-AD0B-B787110B39E9}" destId="{9D74FA98-A8D7-4579-9CF6-5FB877603BA1}" srcOrd="3" destOrd="0" presId="urn:microsoft.com/office/officeart/2009/3/layout/PhasedProcess"/>
    <dgm:cxn modelId="{2B3AC4D4-2B1C-446E-BE47-5D7F41CE3739}" type="presParOf" srcId="{49F73C4A-C171-41B8-AD0B-B787110B39E9}" destId="{C13D180E-F126-40C5-9270-1129C07CE88D}" srcOrd="4" destOrd="0" presId="urn:microsoft.com/office/officeart/2009/3/layout/PhasedProcess"/>
    <dgm:cxn modelId="{235DED04-9936-4A51-881A-C7606B9F0B30}" type="presParOf" srcId="{49F73C4A-C171-41B8-AD0B-B787110B39E9}" destId="{845A23C7-9FFE-44DA-89F8-2D9832A07D31}" srcOrd="5" destOrd="0" presId="urn:microsoft.com/office/officeart/2009/3/layout/PhasedProcess"/>
    <dgm:cxn modelId="{7A709856-FD17-4ED6-BE2F-6E972A5DF440}" type="presParOf" srcId="{49F73C4A-C171-41B8-AD0B-B787110B39E9}" destId="{DDFC9CA5-0497-4C9A-BC47-96D20CAB01F3}" srcOrd="6" destOrd="0" presId="urn:microsoft.com/office/officeart/2009/3/layout/PhasedProcess"/>
    <dgm:cxn modelId="{97AB83EE-F3EE-45CE-A14C-5ECD9BAADD34}" type="presParOf" srcId="{DDFC9CA5-0497-4C9A-BC47-96D20CAB01F3}" destId="{4BF6B7DE-010B-4B66-B13F-EB1CA3092415}" srcOrd="0" destOrd="0" presId="urn:microsoft.com/office/officeart/2009/3/layout/PhasedProcess"/>
    <dgm:cxn modelId="{F547E6B8-4EF8-4D72-ACFF-F63C8CA70866}" type="presParOf" srcId="{DDFC9CA5-0497-4C9A-BC47-96D20CAB01F3}" destId="{B6509054-5EA1-4A88-B32E-2592D099652C}" srcOrd="1" destOrd="0" presId="urn:microsoft.com/office/officeart/2009/3/layout/PhasedProcess"/>
    <dgm:cxn modelId="{C90384F8-5D7C-4174-9CAA-3F4D4E2E5E8A}" type="presParOf" srcId="{DDFC9CA5-0497-4C9A-BC47-96D20CAB01F3}" destId="{CEB4AF56-11C1-4DBA-9287-7FE7A1534BC9}" srcOrd="2" destOrd="0" presId="urn:microsoft.com/office/officeart/2009/3/layout/PhasedProcess"/>
    <dgm:cxn modelId="{0EC138F7-5D03-4EFF-AB50-81E835276809}" type="presParOf" srcId="{DDFC9CA5-0497-4C9A-BC47-96D20CAB01F3}" destId="{9D483D56-8C66-424E-BE42-1B424F15B006}" srcOrd="3" destOrd="0" presId="urn:microsoft.com/office/officeart/2009/3/layout/PhasedProcess"/>
    <dgm:cxn modelId="{D11CEE19-A5A1-4D38-BCA4-4D89F05E0804}" type="presParOf" srcId="{DDFC9CA5-0497-4C9A-BC47-96D20CAB01F3}" destId="{B424D7B6-6A72-410D-B0B0-8B7F76D60645}" srcOrd="4" destOrd="0" presId="urn:microsoft.com/office/officeart/2009/3/layout/PhasedProcess"/>
    <dgm:cxn modelId="{97AD0C00-7428-47CD-BF7C-2E25D9AAF46B}" type="presParOf" srcId="{DDFC9CA5-0497-4C9A-BC47-96D20CAB01F3}" destId="{ECF0012C-B87E-4B17-8FDF-D0EEADEDB1BE}" srcOrd="5" destOrd="0" presId="urn:microsoft.com/office/officeart/2009/3/layout/PhasedProcess"/>
    <dgm:cxn modelId="{06204E88-C870-4D98-9728-9C7C2C5C56F9}" type="presParOf" srcId="{49F73C4A-C171-41B8-AD0B-B787110B39E9}" destId="{B297FD31-A678-4C49-A0D5-839407CFC777}" srcOrd="7" destOrd="0" presId="urn:microsoft.com/office/officeart/2009/3/layout/PhasedProcess"/>
    <dgm:cxn modelId="{AAAA98C9-FEA6-4F5D-9740-81AB87CA6434}" type="presParOf" srcId="{B297FD31-A678-4C49-A0D5-839407CFC777}" destId="{625E70DA-6FA0-4E14-A3BB-C9141558ED56}" srcOrd="0" destOrd="0" presId="urn:microsoft.com/office/officeart/2009/3/layout/PhasedProcess"/>
    <dgm:cxn modelId="{0F0C6B43-6914-4B9D-AA27-2A071EBE7E82}" type="presParOf" srcId="{B297FD31-A678-4C49-A0D5-839407CFC777}" destId="{907CD615-DE2C-4753-BE83-9CE2ABB95571}" srcOrd="1" destOrd="0" presId="urn:microsoft.com/office/officeart/2009/3/layout/PhasedProcess"/>
    <dgm:cxn modelId="{477042AE-0E81-43FB-B1ED-B44C99B37732}" type="presParOf" srcId="{B297FD31-A678-4C49-A0D5-839407CFC777}" destId="{324F1E35-6A7D-410D-9CCE-B79C0F65BCCE}" srcOrd="2" destOrd="0" presId="urn:microsoft.com/office/officeart/2009/3/layout/PhasedProcess"/>
    <dgm:cxn modelId="{240645A6-83AE-4E63-B696-6856AEC77F72}" type="presParOf" srcId="{B297FD31-A678-4C49-A0D5-839407CFC777}" destId="{74D9C2E9-360E-4AD5-B760-8BD1A06FE22B}" srcOrd="3" destOrd="0" presId="urn:microsoft.com/office/officeart/2009/3/layout/PhasedProcess"/>
    <dgm:cxn modelId="{29BF4223-B530-475D-AFA5-FC6779889E48}" type="presParOf" srcId="{B297FD31-A678-4C49-A0D5-839407CFC777}" destId="{5452FFCC-9253-4399-AB19-B35DCEA8BD9F}" srcOrd="4" destOrd="0" presId="urn:microsoft.com/office/officeart/2009/3/layout/PhasedProcess"/>
    <dgm:cxn modelId="{BA5BD9C1-59AC-458F-A40C-72035A15909D}" type="presParOf" srcId="{B297FD31-A678-4C49-A0D5-839407CFC777}" destId="{A1922C21-C8F8-46CA-ABF3-B2C4E5F7625A}" srcOrd="5" destOrd="0" presId="urn:microsoft.com/office/officeart/2009/3/layout/PhasedProcess"/>
    <dgm:cxn modelId="{B10759C8-6D19-4244-92F9-8939EE55756C}" type="presParOf" srcId="{B297FD31-A678-4C49-A0D5-839407CFC777}" destId="{A5F8F796-9D37-45F3-9060-01236202427F}" srcOrd="6" destOrd="0" presId="urn:microsoft.com/office/officeart/2009/3/layout/PhasedProcess"/>
    <dgm:cxn modelId="{DCA9CDDC-49EF-4152-85DE-A07908B28C1A}" type="presParOf" srcId="{B297FD31-A678-4C49-A0D5-839407CFC777}" destId="{F2A3E6CE-C45C-43D9-9539-7011820497D5}" srcOrd="7" destOrd="0" presId="urn:microsoft.com/office/officeart/2009/3/layout/PhasedProcess"/>
    <dgm:cxn modelId="{F8130D8B-4821-430C-886C-F77E6DFE01E4}" type="presParOf" srcId="{B297FD31-A678-4C49-A0D5-839407CFC777}" destId="{CC05AFC0-BECF-435B-8B50-DDDE09E92ACB}" srcOrd="8" destOrd="0" presId="urn:microsoft.com/office/officeart/2009/3/layout/PhasedProcess"/>
    <dgm:cxn modelId="{E581F318-F7D2-4DDE-B059-E0C586C7FF08}" type="presParOf" srcId="{49F73C4A-C171-41B8-AD0B-B787110B39E9}" destId="{02ADDD2E-DA0F-41B9-8D79-28FE083D1B39}" srcOrd="8" destOrd="0" presId="urn:microsoft.com/office/officeart/2009/3/layout/PhasedProcess"/>
    <dgm:cxn modelId="{403ED899-64A4-4F6F-8382-6C57531D214C}" type="presParOf" srcId="{49F73C4A-C171-41B8-AD0B-B787110B39E9}" destId="{85281EDC-6670-405A-84AA-41F250DB3806}" srcOrd="9"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2227F8-18E5-48E4-B667-6FFBD27CF947}"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D7388FA1-190C-4EA4-9203-C26D3719B199}">
      <dgm:prSet phldrT="[Text]"/>
      <dgm:spPr/>
      <dgm:t>
        <a:bodyPr/>
        <a:lstStyle/>
        <a:p>
          <a:r>
            <a:rPr lang="en-US" b="1" dirty="0" err="1" smtClean="0"/>
            <a:t>Conseils</a:t>
          </a:r>
          <a:r>
            <a:rPr lang="en-US" b="1" dirty="0" smtClean="0"/>
            <a:t> des </a:t>
          </a:r>
          <a:r>
            <a:rPr lang="en-US" b="1" dirty="0" err="1" smtClean="0"/>
            <a:t>ministres</a:t>
          </a:r>
          <a:endParaRPr lang="en-US" b="1" dirty="0"/>
        </a:p>
      </dgm:t>
    </dgm:pt>
    <dgm:pt modelId="{0AB196C3-197A-4D15-96ED-FB45F4258640}" type="parTrans" cxnId="{F6653EC0-91EA-4FA5-AF06-08F45462E4D1}">
      <dgm:prSet/>
      <dgm:spPr/>
      <dgm:t>
        <a:bodyPr/>
        <a:lstStyle/>
        <a:p>
          <a:endParaRPr lang="en-US" b="1"/>
        </a:p>
      </dgm:t>
    </dgm:pt>
    <dgm:pt modelId="{5586DB96-2C0B-476B-9086-1C439597277D}" type="sibTrans" cxnId="{F6653EC0-91EA-4FA5-AF06-08F45462E4D1}">
      <dgm:prSet/>
      <dgm:spPr/>
      <dgm:t>
        <a:bodyPr/>
        <a:lstStyle/>
        <a:p>
          <a:endParaRPr lang="en-US" b="1"/>
        </a:p>
      </dgm:t>
    </dgm:pt>
    <dgm:pt modelId="{4F5A347F-E642-45DE-84E7-8CA3CBC5516E}">
      <dgm:prSet phldrT="[Text]"/>
      <dgm:spPr/>
      <dgm:t>
        <a:bodyPr/>
        <a:lstStyle/>
        <a:p>
          <a:r>
            <a:rPr lang="en-US" b="1" dirty="0" err="1" smtClean="0"/>
            <a:t>Ministère</a:t>
          </a:r>
          <a:r>
            <a:rPr lang="en-US" b="1" dirty="0" smtClean="0"/>
            <a:t> de la Culture et du </a:t>
          </a:r>
          <a:r>
            <a:rPr lang="en-US" b="1" dirty="0" err="1" smtClean="0"/>
            <a:t>Tourisme</a:t>
          </a:r>
          <a:endParaRPr lang="en-US" b="1" dirty="0"/>
        </a:p>
      </dgm:t>
    </dgm:pt>
    <dgm:pt modelId="{62B8248E-6E4E-41F2-9F0D-53D04220696D}" type="parTrans" cxnId="{0FFFF909-8D8B-4A93-8B99-786EDF196FF6}">
      <dgm:prSet/>
      <dgm:spPr/>
      <dgm:t>
        <a:bodyPr/>
        <a:lstStyle/>
        <a:p>
          <a:endParaRPr lang="en-US" b="1"/>
        </a:p>
      </dgm:t>
    </dgm:pt>
    <dgm:pt modelId="{C49F5530-7D14-4B0E-BB65-6F0B699BB1DC}" type="sibTrans" cxnId="{0FFFF909-8D8B-4A93-8B99-786EDF196FF6}">
      <dgm:prSet/>
      <dgm:spPr/>
      <dgm:t>
        <a:bodyPr/>
        <a:lstStyle/>
        <a:p>
          <a:endParaRPr lang="en-US" b="1"/>
        </a:p>
      </dgm:t>
    </dgm:pt>
    <dgm:pt modelId="{14432044-8526-48E3-A549-52F846C363D3}">
      <dgm:prSet phldrT="[Text]"/>
      <dgm:spPr/>
      <dgm:t>
        <a:bodyPr/>
        <a:lstStyle/>
        <a:p>
          <a:r>
            <a:rPr lang="en-US" b="1" dirty="0" smtClean="0"/>
            <a:t>…</a:t>
          </a:r>
          <a:endParaRPr lang="en-US" b="1" dirty="0"/>
        </a:p>
      </dgm:t>
    </dgm:pt>
    <dgm:pt modelId="{73D0E800-5704-40A3-954A-DD78042FE7EC}" type="parTrans" cxnId="{0A4E1A91-9CC2-4895-BBAF-C764D7733056}">
      <dgm:prSet/>
      <dgm:spPr/>
      <dgm:t>
        <a:bodyPr/>
        <a:lstStyle/>
        <a:p>
          <a:endParaRPr lang="en-US" b="1"/>
        </a:p>
      </dgm:t>
    </dgm:pt>
    <dgm:pt modelId="{7440F164-73EE-4915-917A-1C4EC9B407F6}" type="sibTrans" cxnId="{0A4E1A91-9CC2-4895-BBAF-C764D7733056}">
      <dgm:prSet/>
      <dgm:spPr/>
      <dgm:t>
        <a:bodyPr/>
        <a:lstStyle/>
        <a:p>
          <a:endParaRPr lang="en-US" b="1"/>
        </a:p>
      </dgm:t>
    </dgm:pt>
    <dgm:pt modelId="{11B9CEA6-929A-4D1A-94E3-2CC42390B5BF}">
      <dgm:prSet phldrT="[Text]"/>
      <dgm:spPr/>
      <dgm:t>
        <a:bodyPr/>
        <a:lstStyle/>
        <a:p>
          <a:r>
            <a:rPr lang="en-US" b="1" dirty="0" err="1" smtClean="0"/>
            <a:t>Ministère</a:t>
          </a:r>
          <a:r>
            <a:rPr lang="en-US" b="1" dirty="0" smtClean="0"/>
            <a:t> de la Santé</a:t>
          </a:r>
          <a:endParaRPr lang="en-US" b="1" dirty="0"/>
        </a:p>
      </dgm:t>
    </dgm:pt>
    <dgm:pt modelId="{B8EFEF74-56DB-4E83-AE43-BDB6DFBE445C}" type="parTrans" cxnId="{C939C05D-2C9C-4109-A0F4-DA5E453D8863}">
      <dgm:prSet/>
      <dgm:spPr/>
      <dgm:t>
        <a:bodyPr/>
        <a:lstStyle/>
        <a:p>
          <a:endParaRPr lang="en-US" b="1"/>
        </a:p>
      </dgm:t>
    </dgm:pt>
    <dgm:pt modelId="{34DB7B2F-D530-4C7F-BDDC-B8B48DB7CEBB}" type="sibTrans" cxnId="{C939C05D-2C9C-4109-A0F4-DA5E453D8863}">
      <dgm:prSet/>
      <dgm:spPr/>
      <dgm:t>
        <a:bodyPr/>
        <a:lstStyle/>
        <a:p>
          <a:endParaRPr lang="en-US" b="1"/>
        </a:p>
      </dgm:t>
    </dgm:pt>
    <dgm:pt modelId="{7F24C9C5-08B0-4FDE-B2C0-58E6BFDB7E44}">
      <dgm:prSet phldrT="[Text]"/>
      <dgm:spPr/>
      <dgm:t>
        <a:bodyPr/>
        <a:lstStyle/>
        <a:p>
          <a:r>
            <a:rPr lang="en-US" b="1" dirty="0" smtClean="0"/>
            <a:t>Institutions post-</a:t>
          </a:r>
          <a:r>
            <a:rPr lang="en-US" b="1" dirty="0" err="1" smtClean="0"/>
            <a:t>secondaires</a:t>
          </a:r>
          <a:endParaRPr lang="en-US" b="1" dirty="0"/>
        </a:p>
      </dgm:t>
    </dgm:pt>
    <dgm:pt modelId="{3B8DED90-A4F3-46F8-8987-3A4E042F43F6}" type="parTrans" cxnId="{633D18EE-109B-416E-B877-74BBE18C045B}">
      <dgm:prSet/>
      <dgm:spPr/>
      <dgm:t>
        <a:bodyPr/>
        <a:lstStyle/>
        <a:p>
          <a:endParaRPr lang="en-US" b="1"/>
        </a:p>
      </dgm:t>
    </dgm:pt>
    <dgm:pt modelId="{8C4B5D7B-B740-43EB-837B-09E4537B7365}" type="sibTrans" cxnId="{633D18EE-109B-416E-B877-74BBE18C045B}">
      <dgm:prSet/>
      <dgm:spPr/>
      <dgm:t>
        <a:bodyPr/>
        <a:lstStyle/>
        <a:p>
          <a:endParaRPr lang="en-US" b="1"/>
        </a:p>
      </dgm:t>
    </dgm:pt>
    <dgm:pt modelId="{706858AF-8635-4775-8851-8160527CE34D}">
      <dgm:prSet phldrT="[Text]"/>
      <dgm:spPr/>
      <dgm:t>
        <a:bodyPr/>
        <a:lstStyle/>
        <a:p>
          <a:r>
            <a:rPr lang="en-US" b="1" dirty="0" err="1" smtClean="0"/>
            <a:t>Ministère</a:t>
          </a:r>
          <a:r>
            <a:rPr lang="en-US" b="1" dirty="0" smtClean="0"/>
            <a:t> des </a:t>
          </a:r>
          <a:r>
            <a:rPr lang="en-US" b="1" dirty="0" err="1" smtClean="0"/>
            <a:t>Études</a:t>
          </a:r>
          <a:r>
            <a:rPr lang="en-US" b="1" dirty="0" smtClean="0"/>
            <a:t> </a:t>
          </a:r>
          <a:r>
            <a:rPr lang="en-US" b="1" dirty="0" err="1" smtClean="0"/>
            <a:t>supérieures</a:t>
          </a:r>
          <a:endParaRPr lang="en-US" b="1" dirty="0"/>
        </a:p>
      </dgm:t>
    </dgm:pt>
    <dgm:pt modelId="{26960880-B17D-4EF3-A5D1-451DB0A4E9C3}" type="parTrans" cxnId="{430AA55D-A7E5-401B-8CA3-642540103062}">
      <dgm:prSet/>
      <dgm:spPr/>
      <dgm:t>
        <a:bodyPr/>
        <a:lstStyle/>
        <a:p>
          <a:endParaRPr lang="en-US" b="1"/>
        </a:p>
      </dgm:t>
    </dgm:pt>
    <dgm:pt modelId="{D2795658-139F-4277-B2B7-E9801A66F801}" type="sibTrans" cxnId="{430AA55D-A7E5-401B-8CA3-642540103062}">
      <dgm:prSet/>
      <dgm:spPr/>
      <dgm:t>
        <a:bodyPr/>
        <a:lstStyle/>
        <a:p>
          <a:endParaRPr lang="en-US" b="1"/>
        </a:p>
      </dgm:t>
    </dgm:pt>
    <dgm:pt modelId="{F7ED98AE-8104-42E5-AEBC-173E7D88E9ED}">
      <dgm:prSet phldrT="[Text]"/>
      <dgm:spPr/>
      <dgm:t>
        <a:bodyPr/>
        <a:lstStyle/>
        <a:p>
          <a:r>
            <a:rPr lang="en-US" b="1" dirty="0" smtClean="0"/>
            <a:t>Alberta Foundation for the Arts</a:t>
          </a:r>
          <a:endParaRPr lang="en-US" b="1" dirty="0"/>
        </a:p>
      </dgm:t>
    </dgm:pt>
    <dgm:pt modelId="{F367E672-ABBA-4350-8A4A-073DA793F11A}" type="parTrans" cxnId="{CE0664C7-4D2D-41E1-842F-4DB6D67E9867}">
      <dgm:prSet/>
      <dgm:spPr/>
      <dgm:t>
        <a:bodyPr/>
        <a:lstStyle/>
        <a:p>
          <a:endParaRPr lang="en-US" b="1"/>
        </a:p>
      </dgm:t>
    </dgm:pt>
    <dgm:pt modelId="{399850E0-D809-43A1-932E-34F138B1189C}" type="sibTrans" cxnId="{CE0664C7-4D2D-41E1-842F-4DB6D67E9867}">
      <dgm:prSet/>
      <dgm:spPr/>
      <dgm:t>
        <a:bodyPr/>
        <a:lstStyle/>
        <a:p>
          <a:endParaRPr lang="en-US" b="1"/>
        </a:p>
      </dgm:t>
    </dgm:pt>
    <dgm:pt modelId="{102E2069-9E8B-4156-8A10-6927EF8CA443}">
      <dgm:prSet phldrT="[Text]"/>
      <dgm:spPr/>
      <dgm:t>
        <a:bodyPr/>
        <a:lstStyle/>
        <a:p>
          <a:r>
            <a:rPr lang="en-US" b="1" dirty="0" smtClean="0"/>
            <a:t>Travel Alberta</a:t>
          </a:r>
          <a:endParaRPr lang="en-US" b="1" dirty="0"/>
        </a:p>
      </dgm:t>
    </dgm:pt>
    <dgm:pt modelId="{61C8445E-2430-4389-962E-FA0429F34864}" type="parTrans" cxnId="{6364144B-3C86-4055-A830-B586E9F64038}">
      <dgm:prSet/>
      <dgm:spPr/>
      <dgm:t>
        <a:bodyPr/>
        <a:lstStyle/>
        <a:p>
          <a:endParaRPr lang="en-US" b="1"/>
        </a:p>
      </dgm:t>
    </dgm:pt>
    <dgm:pt modelId="{8FD42BCA-F6D3-49B1-BCF5-BAD3AA61D120}" type="sibTrans" cxnId="{6364144B-3C86-4055-A830-B586E9F64038}">
      <dgm:prSet/>
      <dgm:spPr/>
      <dgm:t>
        <a:bodyPr/>
        <a:lstStyle/>
        <a:p>
          <a:endParaRPr lang="en-US" b="1"/>
        </a:p>
      </dgm:t>
    </dgm:pt>
    <dgm:pt modelId="{DBBA4161-E89F-47CA-95F9-B268EF9DBDAF}">
      <dgm:prSet phldrT="[Text]"/>
      <dgm:spPr/>
      <dgm:t>
        <a:bodyPr/>
        <a:lstStyle/>
        <a:p>
          <a:r>
            <a:rPr lang="en-US" b="1" dirty="0" smtClean="0"/>
            <a:t>Alberta Health Services</a:t>
          </a:r>
          <a:endParaRPr lang="en-US" b="1" dirty="0"/>
        </a:p>
      </dgm:t>
    </dgm:pt>
    <dgm:pt modelId="{812D17E4-A293-4195-A64C-02D692412DAE}" type="parTrans" cxnId="{4837AF09-E45F-4AA6-ADD4-7B5B48EFF545}">
      <dgm:prSet/>
      <dgm:spPr/>
      <dgm:t>
        <a:bodyPr/>
        <a:lstStyle/>
        <a:p>
          <a:endParaRPr lang="en-US" b="1"/>
        </a:p>
      </dgm:t>
    </dgm:pt>
    <dgm:pt modelId="{AC34B188-DB1D-4996-B764-7F2C77E8DA47}" type="sibTrans" cxnId="{4837AF09-E45F-4AA6-ADD4-7B5B48EFF545}">
      <dgm:prSet/>
      <dgm:spPr/>
      <dgm:t>
        <a:bodyPr/>
        <a:lstStyle/>
        <a:p>
          <a:endParaRPr lang="en-US" b="1"/>
        </a:p>
      </dgm:t>
    </dgm:pt>
    <dgm:pt modelId="{54BDA7B8-4924-4548-AFB6-A6C924597C5B}">
      <dgm:prSet phldrT="[Text]"/>
      <dgm:spPr/>
      <dgm:t>
        <a:bodyPr/>
        <a:lstStyle/>
        <a:p>
          <a:r>
            <a:rPr lang="en-US" b="1" dirty="0" smtClean="0"/>
            <a:t>…</a:t>
          </a:r>
          <a:endParaRPr lang="en-US" b="1" dirty="0"/>
        </a:p>
      </dgm:t>
    </dgm:pt>
    <dgm:pt modelId="{A08222C1-9359-4713-B3C7-393ACE088A99}" type="parTrans" cxnId="{07ABA298-6FD6-4190-841D-993441281A53}">
      <dgm:prSet/>
      <dgm:spPr/>
      <dgm:t>
        <a:bodyPr/>
        <a:lstStyle/>
        <a:p>
          <a:endParaRPr lang="en-US" b="1"/>
        </a:p>
      </dgm:t>
    </dgm:pt>
    <dgm:pt modelId="{9925030D-34FB-421F-80B8-50E8F1FC3873}" type="sibTrans" cxnId="{07ABA298-6FD6-4190-841D-993441281A53}">
      <dgm:prSet/>
      <dgm:spPr/>
      <dgm:t>
        <a:bodyPr/>
        <a:lstStyle/>
        <a:p>
          <a:endParaRPr lang="en-US" b="1"/>
        </a:p>
      </dgm:t>
    </dgm:pt>
    <dgm:pt modelId="{E2411592-864D-4ED3-9C67-92C74B724DD3}" type="pres">
      <dgm:prSet presAssocID="{462227F8-18E5-48E4-B667-6FFBD27CF947}" presName="diagram" presStyleCnt="0">
        <dgm:presLayoutVars>
          <dgm:chPref val="1"/>
          <dgm:dir/>
          <dgm:animOne val="branch"/>
          <dgm:animLvl val="lvl"/>
          <dgm:resizeHandles val="exact"/>
        </dgm:presLayoutVars>
      </dgm:prSet>
      <dgm:spPr/>
      <dgm:t>
        <a:bodyPr/>
        <a:lstStyle/>
        <a:p>
          <a:endParaRPr lang="en-US"/>
        </a:p>
      </dgm:t>
    </dgm:pt>
    <dgm:pt modelId="{531176A0-E52F-4235-84B7-2BB0587710C6}" type="pres">
      <dgm:prSet presAssocID="{D7388FA1-190C-4EA4-9203-C26D3719B199}" presName="root1" presStyleCnt="0"/>
      <dgm:spPr/>
    </dgm:pt>
    <dgm:pt modelId="{8BAA9B4D-AF10-4FA6-A80D-D96A5400B09D}" type="pres">
      <dgm:prSet presAssocID="{D7388FA1-190C-4EA4-9203-C26D3719B199}" presName="LevelOneTextNode" presStyleLbl="node0" presStyleIdx="0" presStyleCnt="1">
        <dgm:presLayoutVars>
          <dgm:chPref val="3"/>
        </dgm:presLayoutVars>
      </dgm:prSet>
      <dgm:spPr/>
      <dgm:t>
        <a:bodyPr/>
        <a:lstStyle/>
        <a:p>
          <a:endParaRPr lang="en-US"/>
        </a:p>
      </dgm:t>
    </dgm:pt>
    <dgm:pt modelId="{25097B75-7FCD-49F8-A6CA-998C408343B0}" type="pres">
      <dgm:prSet presAssocID="{D7388FA1-190C-4EA4-9203-C26D3719B199}" presName="level2hierChild" presStyleCnt="0"/>
      <dgm:spPr/>
    </dgm:pt>
    <dgm:pt modelId="{5055ACB7-577B-4C21-ADC4-89E417D7C2E5}" type="pres">
      <dgm:prSet presAssocID="{62B8248E-6E4E-41F2-9F0D-53D04220696D}" presName="conn2-1" presStyleLbl="parChTrans1D2" presStyleIdx="0" presStyleCnt="4"/>
      <dgm:spPr/>
      <dgm:t>
        <a:bodyPr/>
        <a:lstStyle/>
        <a:p>
          <a:endParaRPr lang="en-US"/>
        </a:p>
      </dgm:t>
    </dgm:pt>
    <dgm:pt modelId="{B59040E8-CCF3-431D-A81E-AC7F0993DC1E}" type="pres">
      <dgm:prSet presAssocID="{62B8248E-6E4E-41F2-9F0D-53D04220696D}" presName="connTx" presStyleLbl="parChTrans1D2" presStyleIdx="0" presStyleCnt="4"/>
      <dgm:spPr/>
      <dgm:t>
        <a:bodyPr/>
        <a:lstStyle/>
        <a:p>
          <a:endParaRPr lang="en-US"/>
        </a:p>
      </dgm:t>
    </dgm:pt>
    <dgm:pt modelId="{F741A549-A68F-43C2-AD5B-C68433C4B026}" type="pres">
      <dgm:prSet presAssocID="{4F5A347F-E642-45DE-84E7-8CA3CBC5516E}" presName="root2" presStyleCnt="0"/>
      <dgm:spPr/>
    </dgm:pt>
    <dgm:pt modelId="{421C2848-6F54-4268-A02B-515B4A6910ED}" type="pres">
      <dgm:prSet presAssocID="{4F5A347F-E642-45DE-84E7-8CA3CBC5516E}" presName="LevelTwoTextNode" presStyleLbl="node2" presStyleIdx="0" presStyleCnt="4">
        <dgm:presLayoutVars>
          <dgm:chPref val="3"/>
        </dgm:presLayoutVars>
      </dgm:prSet>
      <dgm:spPr/>
      <dgm:t>
        <a:bodyPr/>
        <a:lstStyle/>
        <a:p>
          <a:endParaRPr lang="en-US"/>
        </a:p>
      </dgm:t>
    </dgm:pt>
    <dgm:pt modelId="{F3CB9D2F-BBD9-49E0-B258-F40B0C7314C8}" type="pres">
      <dgm:prSet presAssocID="{4F5A347F-E642-45DE-84E7-8CA3CBC5516E}" presName="level3hierChild" presStyleCnt="0"/>
      <dgm:spPr/>
    </dgm:pt>
    <dgm:pt modelId="{066984D7-013D-4AAB-839C-1B2CE4A640B0}" type="pres">
      <dgm:prSet presAssocID="{F367E672-ABBA-4350-8A4A-073DA793F11A}" presName="conn2-1" presStyleLbl="parChTrans1D3" presStyleIdx="0" presStyleCnt="5"/>
      <dgm:spPr/>
      <dgm:t>
        <a:bodyPr/>
        <a:lstStyle/>
        <a:p>
          <a:endParaRPr lang="en-US"/>
        </a:p>
      </dgm:t>
    </dgm:pt>
    <dgm:pt modelId="{38628091-E051-4183-BD42-200492C88173}" type="pres">
      <dgm:prSet presAssocID="{F367E672-ABBA-4350-8A4A-073DA793F11A}" presName="connTx" presStyleLbl="parChTrans1D3" presStyleIdx="0" presStyleCnt="5"/>
      <dgm:spPr/>
      <dgm:t>
        <a:bodyPr/>
        <a:lstStyle/>
        <a:p>
          <a:endParaRPr lang="en-US"/>
        </a:p>
      </dgm:t>
    </dgm:pt>
    <dgm:pt modelId="{F1413038-BFC0-43CA-8E94-62289D1AF5D0}" type="pres">
      <dgm:prSet presAssocID="{F7ED98AE-8104-42E5-AEBC-173E7D88E9ED}" presName="root2" presStyleCnt="0"/>
      <dgm:spPr/>
    </dgm:pt>
    <dgm:pt modelId="{A8B61D85-EA90-4F67-8A16-D4A43A96F859}" type="pres">
      <dgm:prSet presAssocID="{F7ED98AE-8104-42E5-AEBC-173E7D88E9ED}" presName="LevelTwoTextNode" presStyleLbl="node3" presStyleIdx="0" presStyleCnt="5">
        <dgm:presLayoutVars>
          <dgm:chPref val="3"/>
        </dgm:presLayoutVars>
      </dgm:prSet>
      <dgm:spPr/>
      <dgm:t>
        <a:bodyPr/>
        <a:lstStyle/>
        <a:p>
          <a:endParaRPr lang="en-US"/>
        </a:p>
      </dgm:t>
    </dgm:pt>
    <dgm:pt modelId="{8C8CA4DA-4815-4297-B994-E18DBEAA8DBD}" type="pres">
      <dgm:prSet presAssocID="{F7ED98AE-8104-42E5-AEBC-173E7D88E9ED}" presName="level3hierChild" presStyleCnt="0"/>
      <dgm:spPr/>
    </dgm:pt>
    <dgm:pt modelId="{D9F9FFC3-9628-41FD-8C58-B71484EC3011}" type="pres">
      <dgm:prSet presAssocID="{61C8445E-2430-4389-962E-FA0429F34864}" presName="conn2-1" presStyleLbl="parChTrans1D3" presStyleIdx="1" presStyleCnt="5"/>
      <dgm:spPr/>
      <dgm:t>
        <a:bodyPr/>
        <a:lstStyle/>
        <a:p>
          <a:endParaRPr lang="en-US"/>
        </a:p>
      </dgm:t>
    </dgm:pt>
    <dgm:pt modelId="{0AD34EB9-1738-4E6F-94E1-A7C27A42B120}" type="pres">
      <dgm:prSet presAssocID="{61C8445E-2430-4389-962E-FA0429F34864}" presName="connTx" presStyleLbl="parChTrans1D3" presStyleIdx="1" presStyleCnt="5"/>
      <dgm:spPr/>
      <dgm:t>
        <a:bodyPr/>
        <a:lstStyle/>
        <a:p>
          <a:endParaRPr lang="en-US"/>
        </a:p>
      </dgm:t>
    </dgm:pt>
    <dgm:pt modelId="{9F4629BF-32D8-4BCE-B941-81B79FBB2852}" type="pres">
      <dgm:prSet presAssocID="{102E2069-9E8B-4156-8A10-6927EF8CA443}" presName="root2" presStyleCnt="0"/>
      <dgm:spPr/>
    </dgm:pt>
    <dgm:pt modelId="{4C58DC75-968E-4EF0-BB65-5D63BD07311B}" type="pres">
      <dgm:prSet presAssocID="{102E2069-9E8B-4156-8A10-6927EF8CA443}" presName="LevelTwoTextNode" presStyleLbl="node3" presStyleIdx="1" presStyleCnt="5">
        <dgm:presLayoutVars>
          <dgm:chPref val="3"/>
        </dgm:presLayoutVars>
      </dgm:prSet>
      <dgm:spPr/>
      <dgm:t>
        <a:bodyPr/>
        <a:lstStyle/>
        <a:p>
          <a:endParaRPr lang="en-US"/>
        </a:p>
      </dgm:t>
    </dgm:pt>
    <dgm:pt modelId="{174CEB4F-4B3D-4F2C-805F-70457945AE3C}" type="pres">
      <dgm:prSet presAssocID="{102E2069-9E8B-4156-8A10-6927EF8CA443}" presName="level3hierChild" presStyleCnt="0"/>
      <dgm:spPr/>
    </dgm:pt>
    <dgm:pt modelId="{5AE5716C-BCF4-4E9A-8E0D-8F4B355B368D}" type="pres">
      <dgm:prSet presAssocID="{B8EFEF74-56DB-4E83-AE43-BDB6DFBE445C}" presName="conn2-1" presStyleLbl="parChTrans1D2" presStyleIdx="1" presStyleCnt="4"/>
      <dgm:spPr/>
      <dgm:t>
        <a:bodyPr/>
        <a:lstStyle/>
        <a:p>
          <a:endParaRPr lang="en-US"/>
        </a:p>
      </dgm:t>
    </dgm:pt>
    <dgm:pt modelId="{8DF2CA5D-361B-44DD-A3AA-37F961C4D3B4}" type="pres">
      <dgm:prSet presAssocID="{B8EFEF74-56DB-4E83-AE43-BDB6DFBE445C}" presName="connTx" presStyleLbl="parChTrans1D2" presStyleIdx="1" presStyleCnt="4"/>
      <dgm:spPr/>
      <dgm:t>
        <a:bodyPr/>
        <a:lstStyle/>
        <a:p>
          <a:endParaRPr lang="en-US"/>
        </a:p>
      </dgm:t>
    </dgm:pt>
    <dgm:pt modelId="{BB4700E8-AA51-41FA-9969-37E074C6F598}" type="pres">
      <dgm:prSet presAssocID="{11B9CEA6-929A-4D1A-94E3-2CC42390B5BF}" presName="root2" presStyleCnt="0"/>
      <dgm:spPr/>
    </dgm:pt>
    <dgm:pt modelId="{E1E5CA64-C8C0-499A-8D1B-20B891B682B1}" type="pres">
      <dgm:prSet presAssocID="{11B9CEA6-929A-4D1A-94E3-2CC42390B5BF}" presName="LevelTwoTextNode" presStyleLbl="node2" presStyleIdx="1" presStyleCnt="4">
        <dgm:presLayoutVars>
          <dgm:chPref val="3"/>
        </dgm:presLayoutVars>
      </dgm:prSet>
      <dgm:spPr/>
      <dgm:t>
        <a:bodyPr/>
        <a:lstStyle/>
        <a:p>
          <a:endParaRPr lang="en-US"/>
        </a:p>
      </dgm:t>
    </dgm:pt>
    <dgm:pt modelId="{CB521F04-6C34-4D8F-85DC-6A85D28D63DF}" type="pres">
      <dgm:prSet presAssocID="{11B9CEA6-929A-4D1A-94E3-2CC42390B5BF}" presName="level3hierChild" presStyleCnt="0"/>
      <dgm:spPr/>
    </dgm:pt>
    <dgm:pt modelId="{7D4339C4-8453-4422-ACC0-F2B83DAB135F}" type="pres">
      <dgm:prSet presAssocID="{812D17E4-A293-4195-A64C-02D692412DAE}" presName="conn2-1" presStyleLbl="parChTrans1D3" presStyleIdx="2" presStyleCnt="5"/>
      <dgm:spPr/>
      <dgm:t>
        <a:bodyPr/>
        <a:lstStyle/>
        <a:p>
          <a:endParaRPr lang="en-US"/>
        </a:p>
      </dgm:t>
    </dgm:pt>
    <dgm:pt modelId="{6DF8A4B1-7B3E-4AE7-A1C5-95ED00A962A8}" type="pres">
      <dgm:prSet presAssocID="{812D17E4-A293-4195-A64C-02D692412DAE}" presName="connTx" presStyleLbl="parChTrans1D3" presStyleIdx="2" presStyleCnt="5"/>
      <dgm:spPr/>
      <dgm:t>
        <a:bodyPr/>
        <a:lstStyle/>
        <a:p>
          <a:endParaRPr lang="en-US"/>
        </a:p>
      </dgm:t>
    </dgm:pt>
    <dgm:pt modelId="{FCDAA8F8-2264-46D0-8D41-4CC980E11BA4}" type="pres">
      <dgm:prSet presAssocID="{DBBA4161-E89F-47CA-95F9-B268EF9DBDAF}" presName="root2" presStyleCnt="0"/>
      <dgm:spPr/>
    </dgm:pt>
    <dgm:pt modelId="{15FBA254-3051-4201-9622-4301D8F7E608}" type="pres">
      <dgm:prSet presAssocID="{DBBA4161-E89F-47CA-95F9-B268EF9DBDAF}" presName="LevelTwoTextNode" presStyleLbl="node3" presStyleIdx="2" presStyleCnt="5">
        <dgm:presLayoutVars>
          <dgm:chPref val="3"/>
        </dgm:presLayoutVars>
      </dgm:prSet>
      <dgm:spPr/>
      <dgm:t>
        <a:bodyPr/>
        <a:lstStyle/>
        <a:p>
          <a:endParaRPr lang="en-US"/>
        </a:p>
      </dgm:t>
    </dgm:pt>
    <dgm:pt modelId="{7D8BD670-24A3-40F6-B32B-BC81A72F5A16}" type="pres">
      <dgm:prSet presAssocID="{DBBA4161-E89F-47CA-95F9-B268EF9DBDAF}" presName="level3hierChild" presStyleCnt="0"/>
      <dgm:spPr/>
    </dgm:pt>
    <dgm:pt modelId="{EEB5E9FD-6EEB-424F-BD66-F1E95B162E48}" type="pres">
      <dgm:prSet presAssocID="{26960880-B17D-4EF3-A5D1-451DB0A4E9C3}" presName="conn2-1" presStyleLbl="parChTrans1D2" presStyleIdx="2" presStyleCnt="4"/>
      <dgm:spPr/>
      <dgm:t>
        <a:bodyPr/>
        <a:lstStyle/>
        <a:p>
          <a:endParaRPr lang="en-US"/>
        </a:p>
      </dgm:t>
    </dgm:pt>
    <dgm:pt modelId="{7E0C6D73-6D99-4AA3-BDE3-609902C4FE8C}" type="pres">
      <dgm:prSet presAssocID="{26960880-B17D-4EF3-A5D1-451DB0A4E9C3}" presName="connTx" presStyleLbl="parChTrans1D2" presStyleIdx="2" presStyleCnt="4"/>
      <dgm:spPr/>
      <dgm:t>
        <a:bodyPr/>
        <a:lstStyle/>
        <a:p>
          <a:endParaRPr lang="en-US"/>
        </a:p>
      </dgm:t>
    </dgm:pt>
    <dgm:pt modelId="{7F02C4BA-4618-44A6-884F-4892886C27A5}" type="pres">
      <dgm:prSet presAssocID="{706858AF-8635-4775-8851-8160527CE34D}" presName="root2" presStyleCnt="0"/>
      <dgm:spPr/>
    </dgm:pt>
    <dgm:pt modelId="{9D2D83C2-451A-441F-AD89-99DEC38F338D}" type="pres">
      <dgm:prSet presAssocID="{706858AF-8635-4775-8851-8160527CE34D}" presName="LevelTwoTextNode" presStyleLbl="node2" presStyleIdx="2" presStyleCnt="4">
        <dgm:presLayoutVars>
          <dgm:chPref val="3"/>
        </dgm:presLayoutVars>
      </dgm:prSet>
      <dgm:spPr/>
      <dgm:t>
        <a:bodyPr/>
        <a:lstStyle/>
        <a:p>
          <a:endParaRPr lang="en-US"/>
        </a:p>
      </dgm:t>
    </dgm:pt>
    <dgm:pt modelId="{E1963638-C41B-4784-930D-D2A160D364C0}" type="pres">
      <dgm:prSet presAssocID="{706858AF-8635-4775-8851-8160527CE34D}" presName="level3hierChild" presStyleCnt="0"/>
      <dgm:spPr/>
    </dgm:pt>
    <dgm:pt modelId="{13DF634B-958D-4134-ACF5-805DD2A1B044}" type="pres">
      <dgm:prSet presAssocID="{3B8DED90-A4F3-46F8-8987-3A4E042F43F6}" presName="conn2-1" presStyleLbl="parChTrans1D3" presStyleIdx="3" presStyleCnt="5"/>
      <dgm:spPr/>
      <dgm:t>
        <a:bodyPr/>
        <a:lstStyle/>
        <a:p>
          <a:endParaRPr lang="en-US"/>
        </a:p>
      </dgm:t>
    </dgm:pt>
    <dgm:pt modelId="{A393607B-F0D4-40E6-A04F-E87341B77821}" type="pres">
      <dgm:prSet presAssocID="{3B8DED90-A4F3-46F8-8987-3A4E042F43F6}" presName="connTx" presStyleLbl="parChTrans1D3" presStyleIdx="3" presStyleCnt="5"/>
      <dgm:spPr/>
      <dgm:t>
        <a:bodyPr/>
        <a:lstStyle/>
        <a:p>
          <a:endParaRPr lang="en-US"/>
        </a:p>
      </dgm:t>
    </dgm:pt>
    <dgm:pt modelId="{1F54249A-33A6-4257-8F2F-E17694341EEB}" type="pres">
      <dgm:prSet presAssocID="{7F24C9C5-08B0-4FDE-B2C0-58E6BFDB7E44}" presName="root2" presStyleCnt="0"/>
      <dgm:spPr/>
    </dgm:pt>
    <dgm:pt modelId="{8757E9AC-BC55-44FB-9906-E188442DE117}" type="pres">
      <dgm:prSet presAssocID="{7F24C9C5-08B0-4FDE-B2C0-58E6BFDB7E44}" presName="LevelTwoTextNode" presStyleLbl="node3" presStyleIdx="3" presStyleCnt="5">
        <dgm:presLayoutVars>
          <dgm:chPref val="3"/>
        </dgm:presLayoutVars>
      </dgm:prSet>
      <dgm:spPr/>
      <dgm:t>
        <a:bodyPr/>
        <a:lstStyle/>
        <a:p>
          <a:endParaRPr lang="en-US"/>
        </a:p>
      </dgm:t>
    </dgm:pt>
    <dgm:pt modelId="{DC0D61C2-765D-4E54-B5F2-E21458D35DF3}" type="pres">
      <dgm:prSet presAssocID="{7F24C9C5-08B0-4FDE-B2C0-58E6BFDB7E44}" presName="level3hierChild" presStyleCnt="0"/>
      <dgm:spPr/>
    </dgm:pt>
    <dgm:pt modelId="{BC2DEFB5-D67F-43BF-AFEB-6064AF3337AA}" type="pres">
      <dgm:prSet presAssocID="{73D0E800-5704-40A3-954A-DD78042FE7EC}" presName="conn2-1" presStyleLbl="parChTrans1D2" presStyleIdx="3" presStyleCnt="4"/>
      <dgm:spPr/>
      <dgm:t>
        <a:bodyPr/>
        <a:lstStyle/>
        <a:p>
          <a:endParaRPr lang="en-US"/>
        </a:p>
      </dgm:t>
    </dgm:pt>
    <dgm:pt modelId="{D4B9CE48-A4CE-4C9A-B051-351D17A8B67D}" type="pres">
      <dgm:prSet presAssocID="{73D0E800-5704-40A3-954A-DD78042FE7EC}" presName="connTx" presStyleLbl="parChTrans1D2" presStyleIdx="3" presStyleCnt="4"/>
      <dgm:spPr/>
      <dgm:t>
        <a:bodyPr/>
        <a:lstStyle/>
        <a:p>
          <a:endParaRPr lang="en-US"/>
        </a:p>
      </dgm:t>
    </dgm:pt>
    <dgm:pt modelId="{650FE97B-0D56-4A05-A3D7-43C8803BBE35}" type="pres">
      <dgm:prSet presAssocID="{14432044-8526-48E3-A549-52F846C363D3}" presName="root2" presStyleCnt="0"/>
      <dgm:spPr/>
    </dgm:pt>
    <dgm:pt modelId="{C927FC3F-9725-456B-9ECE-1D4E0531F37E}" type="pres">
      <dgm:prSet presAssocID="{14432044-8526-48E3-A549-52F846C363D3}" presName="LevelTwoTextNode" presStyleLbl="node2" presStyleIdx="3" presStyleCnt="4">
        <dgm:presLayoutVars>
          <dgm:chPref val="3"/>
        </dgm:presLayoutVars>
      </dgm:prSet>
      <dgm:spPr/>
      <dgm:t>
        <a:bodyPr/>
        <a:lstStyle/>
        <a:p>
          <a:endParaRPr lang="en-US"/>
        </a:p>
      </dgm:t>
    </dgm:pt>
    <dgm:pt modelId="{F1227EE2-486C-4357-B886-A5FDC153B048}" type="pres">
      <dgm:prSet presAssocID="{14432044-8526-48E3-A549-52F846C363D3}" presName="level3hierChild" presStyleCnt="0"/>
      <dgm:spPr/>
    </dgm:pt>
    <dgm:pt modelId="{B1FF079F-ECB6-4DC6-A57B-0325B6239682}" type="pres">
      <dgm:prSet presAssocID="{A08222C1-9359-4713-B3C7-393ACE088A99}" presName="conn2-1" presStyleLbl="parChTrans1D3" presStyleIdx="4" presStyleCnt="5"/>
      <dgm:spPr/>
      <dgm:t>
        <a:bodyPr/>
        <a:lstStyle/>
        <a:p>
          <a:endParaRPr lang="en-US"/>
        </a:p>
      </dgm:t>
    </dgm:pt>
    <dgm:pt modelId="{031E00F6-53BE-4E12-A22C-19E5AC607CF1}" type="pres">
      <dgm:prSet presAssocID="{A08222C1-9359-4713-B3C7-393ACE088A99}" presName="connTx" presStyleLbl="parChTrans1D3" presStyleIdx="4" presStyleCnt="5"/>
      <dgm:spPr/>
      <dgm:t>
        <a:bodyPr/>
        <a:lstStyle/>
        <a:p>
          <a:endParaRPr lang="en-US"/>
        </a:p>
      </dgm:t>
    </dgm:pt>
    <dgm:pt modelId="{8386F5F6-F774-4FB3-9B6F-79F90C4243AF}" type="pres">
      <dgm:prSet presAssocID="{54BDA7B8-4924-4548-AFB6-A6C924597C5B}" presName="root2" presStyleCnt="0"/>
      <dgm:spPr/>
    </dgm:pt>
    <dgm:pt modelId="{955D577C-986A-4969-A586-29876296616C}" type="pres">
      <dgm:prSet presAssocID="{54BDA7B8-4924-4548-AFB6-A6C924597C5B}" presName="LevelTwoTextNode" presStyleLbl="node3" presStyleIdx="4" presStyleCnt="5">
        <dgm:presLayoutVars>
          <dgm:chPref val="3"/>
        </dgm:presLayoutVars>
      </dgm:prSet>
      <dgm:spPr/>
      <dgm:t>
        <a:bodyPr/>
        <a:lstStyle/>
        <a:p>
          <a:endParaRPr lang="en-US"/>
        </a:p>
      </dgm:t>
    </dgm:pt>
    <dgm:pt modelId="{759C4A1E-EC68-49A5-B5E0-160C6D58D619}" type="pres">
      <dgm:prSet presAssocID="{54BDA7B8-4924-4548-AFB6-A6C924597C5B}" presName="level3hierChild" presStyleCnt="0"/>
      <dgm:spPr/>
    </dgm:pt>
  </dgm:ptLst>
  <dgm:cxnLst>
    <dgm:cxn modelId="{633D18EE-109B-416E-B877-74BBE18C045B}" srcId="{706858AF-8635-4775-8851-8160527CE34D}" destId="{7F24C9C5-08B0-4FDE-B2C0-58E6BFDB7E44}" srcOrd="0" destOrd="0" parTransId="{3B8DED90-A4F3-46F8-8987-3A4E042F43F6}" sibTransId="{8C4B5D7B-B740-43EB-837B-09E4537B7365}"/>
    <dgm:cxn modelId="{42BD049C-8F0F-40B4-9230-E0813F5ED6E5}" type="presOf" srcId="{62B8248E-6E4E-41F2-9F0D-53D04220696D}" destId="{5055ACB7-577B-4C21-ADC4-89E417D7C2E5}" srcOrd="0" destOrd="0" presId="urn:microsoft.com/office/officeart/2005/8/layout/hierarchy2"/>
    <dgm:cxn modelId="{225D5822-F1A6-41D6-B872-1DF41AC7A0CE}" type="presOf" srcId="{A08222C1-9359-4713-B3C7-393ACE088A99}" destId="{B1FF079F-ECB6-4DC6-A57B-0325B6239682}" srcOrd="0" destOrd="0" presId="urn:microsoft.com/office/officeart/2005/8/layout/hierarchy2"/>
    <dgm:cxn modelId="{430AA55D-A7E5-401B-8CA3-642540103062}" srcId="{D7388FA1-190C-4EA4-9203-C26D3719B199}" destId="{706858AF-8635-4775-8851-8160527CE34D}" srcOrd="2" destOrd="0" parTransId="{26960880-B17D-4EF3-A5D1-451DB0A4E9C3}" sibTransId="{D2795658-139F-4277-B2B7-E9801A66F801}"/>
    <dgm:cxn modelId="{E51BC242-2876-415F-A541-78723720DB77}" type="presOf" srcId="{812D17E4-A293-4195-A64C-02D692412DAE}" destId="{6DF8A4B1-7B3E-4AE7-A1C5-95ED00A962A8}" srcOrd="1" destOrd="0" presId="urn:microsoft.com/office/officeart/2005/8/layout/hierarchy2"/>
    <dgm:cxn modelId="{9C37BD00-A930-4C62-A9CF-DD98254BF914}" type="presOf" srcId="{62B8248E-6E4E-41F2-9F0D-53D04220696D}" destId="{B59040E8-CCF3-431D-A81E-AC7F0993DC1E}" srcOrd="1" destOrd="0" presId="urn:microsoft.com/office/officeart/2005/8/layout/hierarchy2"/>
    <dgm:cxn modelId="{4837AF09-E45F-4AA6-ADD4-7B5B48EFF545}" srcId="{11B9CEA6-929A-4D1A-94E3-2CC42390B5BF}" destId="{DBBA4161-E89F-47CA-95F9-B268EF9DBDAF}" srcOrd="0" destOrd="0" parTransId="{812D17E4-A293-4195-A64C-02D692412DAE}" sibTransId="{AC34B188-DB1D-4996-B764-7F2C77E8DA47}"/>
    <dgm:cxn modelId="{E98DBC6D-B3B5-4E08-A4AD-D053D72F971F}" type="presOf" srcId="{73D0E800-5704-40A3-954A-DD78042FE7EC}" destId="{BC2DEFB5-D67F-43BF-AFEB-6064AF3337AA}" srcOrd="0" destOrd="0" presId="urn:microsoft.com/office/officeart/2005/8/layout/hierarchy2"/>
    <dgm:cxn modelId="{41D8E250-747F-4DFD-8754-EC26151B1589}" type="presOf" srcId="{73D0E800-5704-40A3-954A-DD78042FE7EC}" destId="{D4B9CE48-A4CE-4C9A-B051-351D17A8B67D}" srcOrd="1" destOrd="0" presId="urn:microsoft.com/office/officeart/2005/8/layout/hierarchy2"/>
    <dgm:cxn modelId="{7B50FFB0-21F1-4A18-A0F5-4A3EE56A72F4}" type="presOf" srcId="{14432044-8526-48E3-A549-52F846C363D3}" destId="{C927FC3F-9725-456B-9ECE-1D4E0531F37E}" srcOrd="0" destOrd="0" presId="urn:microsoft.com/office/officeart/2005/8/layout/hierarchy2"/>
    <dgm:cxn modelId="{8BBE0267-4B4A-4F3C-AADC-296FA2A6127C}" type="presOf" srcId="{61C8445E-2430-4389-962E-FA0429F34864}" destId="{0AD34EB9-1738-4E6F-94E1-A7C27A42B120}" srcOrd="1" destOrd="0" presId="urn:microsoft.com/office/officeart/2005/8/layout/hierarchy2"/>
    <dgm:cxn modelId="{AAABEDED-3F28-40E5-84C0-EA6CA94B6BB3}" type="presOf" srcId="{3B8DED90-A4F3-46F8-8987-3A4E042F43F6}" destId="{A393607B-F0D4-40E6-A04F-E87341B77821}" srcOrd="1" destOrd="0" presId="urn:microsoft.com/office/officeart/2005/8/layout/hierarchy2"/>
    <dgm:cxn modelId="{4A58FC10-B0C8-4395-B4D1-BABCEACE3775}" type="presOf" srcId="{26960880-B17D-4EF3-A5D1-451DB0A4E9C3}" destId="{EEB5E9FD-6EEB-424F-BD66-F1E95B162E48}" srcOrd="0" destOrd="0" presId="urn:microsoft.com/office/officeart/2005/8/layout/hierarchy2"/>
    <dgm:cxn modelId="{E8BDB715-51F6-4C42-815E-99D929018BF1}" type="presOf" srcId="{26960880-B17D-4EF3-A5D1-451DB0A4E9C3}" destId="{7E0C6D73-6D99-4AA3-BDE3-609902C4FE8C}" srcOrd="1" destOrd="0" presId="urn:microsoft.com/office/officeart/2005/8/layout/hierarchy2"/>
    <dgm:cxn modelId="{26BB6B57-66BD-4C54-8EC7-989BD7C6D203}" type="presOf" srcId="{812D17E4-A293-4195-A64C-02D692412DAE}" destId="{7D4339C4-8453-4422-ACC0-F2B83DAB135F}" srcOrd="0" destOrd="0" presId="urn:microsoft.com/office/officeart/2005/8/layout/hierarchy2"/>
    <dgm:cxn modelId="{60AC8CF7-99D5-4343-BCDB-8D58CDFB375F}" type="presOf" srcId="{F367E672-ABBA-4350-8A4A-073DA793F11A}" destId="{38628091-E051-4183-BD42-200492C88173}" srcOrd="1" destOrd="0" presId="urn:microsoft.com/office/officeart/2005/8/layout/hierarchy2"/>
    <dgm:cxn modelId="{F6653EC0-91EA-4FA5-AF06-08F45462E4D1}" srcId="{462227F8-18E5-48E4-B667-6FFBD27CF947}" destId="{D7388FA1-190C-4EA4-9203-C26D3719B199}" srcOrd="0" destOrd="0" parTransId="{0AB196C3-197A-4D15-96ED-FB45F4258640}" sibTransId="{5586DB96-2C0B-476B-9086-1C439597277D}"/>
    <dgm:cxn modelId="{9B5F4383-EDCD-4DB5-907C-65FFB4C9E227}" type="presOf" srcId="{3B8DED90-A4F3-46F8-8987-3A4E042F43F6}" destId="{13DF634B-958D-4134-ACF5-805DD2A1B044}" srcOrd="0" destOrd="0" presId="urn:microsoft.com/office/officeart/2005/8/layout/hierarchy2"/>
    <dgm:cxn modelId="{9250586E-0D13-4A47-B335-DC866D52E47D}" type="presOf" srcId="{102E2069-9E8B-4156-8A10-6927EF8CA443}" destId="{4C58DC75-968E-4EF0-BB65-5D63BD07311B}" srcOrd="0" destOrd="0" presId="urn:microsoft.com/office/officeart/2005/8/layout/hierarchy2"/>
    <dgm:cxn modelId="{1B9C8A97-FC97-49F2-93F9-B36C0CD3C19F}" type="presOf" srcId="{462227F8-18E5-48E4-B667-6FFBD27CF947}" destId="{E2411592-864D-4ED3-9C67-92C74B724DD3}" srcOrd="0" destOrd="0" presId="urn:microsoft.com/office/officeart/2005/8/layout/hierarchy2"/>
    <dgm:cxn modelId="{C3490E2C-A5CF-4099-83E5-B6EBC7F83003}" type="presOf" srcId="{706858AF-8635-4775-8851-8160527CE34D}" destId="{9D2D83C2-451A-441F-AD89-99DEC38F338D}" srcOrd="0" destOrd="0" presId="urn:microsoft.com/office/officeart/2005/8/layout/hierarchy2"/>
    <dgm:cxn modelId="{0A4E1A91-9CC2-4895-BBAF-C764D7733056}" srcId="{D7388FA1-190C-4EA4-9203-C26D3719B199}" destId="{14432044-8526-48E3-A549-52F846C363D3}" srcOrd="3" destOrd="0" parTransId="{73D0E800-5704-40A3-954A-DD78042FE7EC}" sibTransId="{7440F164-73EE-4915-917A-1C4EC9B407F6}"/>
    <dgm:cxn modelId="{C939C05D-2C9C-4109-A0F4-DA5E453D8863}" srcId="{D7388FA1-190C-4EA4-9203-C26D3719B199}" destId="{11B9CEA6-929A-4D1A-94E3-2CC42390B5BF}" srcOrd="1" destOrd="0" parTransId="{B8EFEF74-56DB-4E83-AE43-BDB6DFBE445C}" sibTransId="{34DB7B2F-D530-4C7F-BDDC-B8B48DB7CEBB}"/>
    <dgm:cxn modelId="{FAC3DF36-0C5F-4703-8E7C-FD00566D567E}" type="presOf" srcId="{7F24C9C5-08B0-4FDE-B2C0-58E6BFDB7E44}" destId="{8757E9AC-BC55-44FB-9906-E188442DE117}" srcOrd="0" destOrd="0" presId="urn:microsoft.com/office/officeart/2005/8/layout/hierarchy2"/>
    <dgm:cxn modelId="{E2A7EB22-8BF7-43A9-A94C-D549C6EAD595}" type="presOf" srcId="{A08222C1-9359-4713-B3C7-393ACE088A99}" destId="{031E00F6-53BE-4E12-A22C-19E5AC607CF1}" srcOrd="1" destOrd="0" presId="urn:microsoft.com/office/officeart/2005/8/layout/hierarchy2"/>
    <dgm:cxn modelId="{B2F96055-AFCF-4781-B68E-490B973A3A2D}" type="presOf" srcId="{4F5A347F-E642-45DE-84E7-8CA3CBC5516E}" destId="{421C2848-6F54-4268-A02B-515B4A6910ED}" srcOrd="0" destOrd="0" presId="urn:microsoft.com/office/officeart/2005/8/layout/hierarchy2"/>
    <dgm:cxn modelId="{7D6E545C-8E58-46B7-8089-18F0477AC3B9}" type="presOf" srcId="{B8EFEF74-56DB-4E83-AE43-BDB6DFBE445C}" destId="{5AE5716C-BCF4-4E9A-8E0D-8F4B355B368D}" srcOrd="0" destOrd="0" presId="urn:microsoft.com/office/officeart/2005/8/layout/hierarchy2"/>
    <dgm:cxn modelId="{083A9A53-5FA4-43BF-B703-412C4D10F10A}" type="presOf" srcId="{F7ED98AE-8104-42E5-AEBC-173E7D88E9ED}" destId="{A8B61D85-EA90-4F67-8A16-D4A43A96F859}" srcOrd="0" destOrd="0" presId="urn:microsoft.com/office/officeart/2005/8/layout/hierarchy2"/>
    <dgm:cxn modelId="{DC1E9A85-A92B-432C-A11C-9FA858D51103}" type="presOf" srcId="{11B9CEA6-929A-4D1A-94E3-2CC42390B5BF}" destId="{E1E5CA64-C8C0-499A-8D1B-20B891B682B1}" srcOrd="0" destOrd="0" presId="urn:microsoft.com/office/officeart/2005/8/layout/hierarchy2"/>
    <dgm:cxn modelId="{CE0664C7-4D2D-41E1-842F-4DB6D67E9867}" srcId="{4F5A347F-E642-45DE-84E7-8CA3CBC5516E}" destId="{F7ED98AE-8104-42E5-AEBC-173E7D88E9ED}" srcOrd="0" destOrd="0" parTransId="{F367E672-ABBA-4350-8A4A-073DA793F11A}" sibTransId="{399850E0-D809-43A1-932E-34F138B1189C}"/>
    <dgm:cxn modelId="{12854685-96F7-47FB-872C-55FA5FD7B46A}" type="presOf" srcId="{54BDA7B8-4924-4548-AFB6-A6C924597C5B}" destId="{955D577C-986A-4969-A586-29876296616C}" srcOrd="0" destOrd="0" presId="urn:microsoft.com/office/officeart/2005/8/layout/hierarchy2"/>
    <dgm:cxn modelId="{4AC5C8E6-2AB8-4956-A85C-BB7BA9A13B90}" type="presOf" srcId="{D7388FA1-190C-4EA4-9203-C26D3719B199}" destId="{8BAA9B4D-AF10-4FA6-A80D-D96A5400B09D}" srcOrd="0" destOrd="0" presId="urn:microsoft.com/office/officeart/2005/8/layout/hierarchy2"/>
    <dgm:cxn modelId="{6364144B-3C86-4055-A830-B586E9F64038}" srcId="{4F5A347F-E642-45DE-84E7-8CA3CBC5516E}" destId="{102E2069-9E8B-4156-8A10-6927EF8CA443}" srcOrd="1" destOrd="0" parTransId="{61C8445E-2430-4389-962E-FA0429F34864}" sibTransId="{8FD42BCA-F6D3-49B1-BCF5-BAD3AA61D120}"/>
    <dgm:cxn modelId="{3E0116F3-15DB-48FE-BF3D-F86A268DD991}" type="presOf" srcId="{B8EFEF74-56DB-4E83-AE43-BDB6DFBE445C}" destId="{8DF2CA5D-361B-44DD-A3AA-37F961C4D3B4}" srcOrd="1" destOrd="0" presId="urn:microsoft.com/office/officeart/2005/8/layout/hierarchy2"/>
    <dgm:cxn modelId="{2BC96489-343B-447A-B016-3E11789FE5FB}" type="presOf" srcId="{DBBA4161-E89F-47CA-95F9-B268EF9DBDAF}" destId="{15FBA254-3051-4201-9622-4301D8F7E608}" srcOrd="0" destOrd="0" presId="urn:microsoft.com/office/officeart/2005/8/layout/hierarchy2"/>
    <dgm:cxn modelId="{E22C3B99-AF89-429A-9351-37B844F574B9}" type="presOf" srcId="{61C8445E-2430-4389-962E-FA0429F34864}" destId="{D9F9FFC3-9628-41FD-8C58-B71484EC3011}" srcOrd="0" destOrd="0" presId="urn:microsoft.com/office/officeart/2005/8/layout/hierarchy2"/>
    <dgm:cxn modelId="{1E955C71-EF42-45EB-AF50-4F5D2836B794}" type="presOf" srcId="{F367E672-ABBA-4350-8A4A-073DA793F11A}" destId="{066984D7-013D-4AAB-839C-1B2CE4A640B0}" srcOrd="0" destOrd="0" presId="urn:microsoft.com/office/officeart/2005/8/layout/hierarchy2"/>
    <dgm:cxn modelId="{0FFFF909-8D8B-4A93-8B99-786EDF196FF6}" srcId="{D7388FA1-190C-4EA4-9203-C26D3719B199}" destId="{4F5A347F-E642-45DE-84E7-8CA3CBC5516E}" srcOrd="0" destOrd="0" parTransId="{62B8248E-6E4E-41F2-9F0D-53D04220696D}" sibTransId="{C49F5530-7D14-4B0E-BB65-6F0B699BB1DC}"/>
    <dgm:cxn modelId="{07ABA298-6FD6-4190-841D-993441281A53}" srcId="{14432044-8526-48E3-A549-52F846C363D3}" destId="{54BDA7B8-4924-4548-AFB6-A6C924597C5B}" srcOrd="0" destOrd="0" parTransId="{A08222C1-9359-4713-B3C7-393ACE088A99}" sibTransId="{9925030D-34FB-421F-80B8-50E8F1FC3873}"/>
    <dgm:cxn modelId="{19E7E2D7-3D98-4FB7-A961-0C7843E2DAA7}" type="presParOf" srcId="{E2411592-864D-4ED3-9C67-92C74B724DD3}" destId="{531176A0-E52F-4235-84B7-2BB0587710C6}" srcOrd="0" destOrd="0" presId="urn:microsoft.com/office/officeart/2005/8/layout/hierarchy2"/>
    <dgm:cxn modelId="{E5112A50-358E-4B66-8A6D-909825A2AF37}" type="presParOf" srcId="{531176A0-E52F-4235-84B7-2BB0587710C6}" destId="{8BAA9B4D-AF10-4FA6-A80D-D96A5400B09D}" srcOrd="0" destOrd="0" presId="urn:microsoft.com/office/officeart/2005/8/layout/hierarchy2"/>
    <dgm:cxn modelId="{A0DA5AE8-14C6-4B92-9FEA-DCFD258E6A19}" type="presParOf" srcId="{531176A0-E52F-4235-84B7-2BB0587710C6}" destId="{25097B75-7FCD-49F8-A6CA-998C408343B0}" srcOrd="1" destOrd="0" presId="urn:microsoft.com/office/officeart/2005/8/layout/hierarchy2"/>
    <dgm:cxn modelId="{276C1FD3-D17C-43BD-ADF8-8AC05CBD480B}" type="presParOf" srcId="{25097B75-7FCD-49F8-A6CA-998C408343B0}" destId="{5055ACB7-577B-4C21-ADC4-89E417D7C2E5}" srcOrd="0" destOrd="0" presId="urn:microsoft.com/office/officeart/2005/8/layout/hierarchy2"/>
    <dgm:cxn modelId="{2742E024-4AA8-4B9F-B90C-936CA3AD8CAA}" type="presParOf" srcId="{5055ACB7-577B-4C21-ADC4-89E417D7C2E5}" destId="{B59040E8-CCF3-431D-A81E-AC7F0993DC1E}" srcOrd="0" destOrd="0" presId="urn:microsoft.com/office/officeart/2005/8/layout/hierarchy2"/>
    <dgm:cxn modelId="{5776BEE3-D338-4BE2-B49C-A607D3B68AA4}" type="presParOf" srcId="{25097B75-7FCD-49F8-A6CA-998C408343B0}" destId="{F741A549-A68F-43C2-AD5B-C68433C4B026}" srcOrd="1" destOrd="0" presId="urn:microsoft.com/office/officeart/2005/8/layout/hierarchy2"/>
    <dgm:cxn modelId="{A7A1A030-B037-4BC4-B704-093BBAA2CF47}" type="presParOf" srcId="{F741A549-A68F-43C2-AD5B-C68433C4B026}" destId="{421C2848-6F54-4268-A02B-515B4A6910ED}" srcOrd="0" destOrd="0" presId="urn:microsoft.com/office/officeart/2005/8/layout/hierarchy2"/>
    <dgm:cxn modelId="{E4009C7D-0A50-4B94-8DC6-34A760C93F9C}" type="presParOf" srcId="{F741A549-A68F-43C2-AD5B-C68433C4B026}" destId="{F3CB9D2F-BBD9-49E0-B258-F40B0C7314C8}" srcOrd="1" destOrd="0" presId="urn:microsoft.com/office/officeart/2005/8/layout/hierarchy2"/>
    <dgm:cxn modelId="{CF038F8C-BEF4-41F6-8C71-36E017984BF6}" type="presParOf" srcId="{F3CB9D2F-BBD9-49E0-B258-F40B0C7314C8}" destId="{066984D7-013D-4AAB-839C-1B2CE4A640B0}" srcOrd="0" destOrd="0" presId="urn:microsoft.com/office/officeart/2005/8/layout/hierarchy2"/>
    <dgm:cxn modelId="{DD8F539C-6042-4ABA-8DB8-B2D0D2A09D3B}" type="presParOf" srcId="{066984D7-013D-4AAB-839C-1B2CE4A640B0}" destId="{38628091-E051-4183-BD42-200492C88173}" srcOrd="0" destOrd="0" presId="urn:microsoft.com/office/officeart/2005/8/layout/hierarchy2"/>
    <dgm:cxn modelId="{84251E60-85AD-4D1D-A648-4A4DE0EEB0B4}" type="presParOf" srcId="{F3CB9D2F-BBD9-49E0-B258-F40B0C7314C8}" destId="{F1413038-BFC0-43CA-8E94-62289D1AF5D0}" srcOrd="1" destOrd="0" presId="urn:microsoft.com/office/officeart/2005/8/layout/hierarchy2"/>
    <dgm:cxn modelId="{9857A677-8DF9-4DCC-9645-DF987FAC2781}" type="presParOf" srcId="{F1413038-BFC0-43CA-8E94-62289D1AF5D0}" destId="{A8B61D85-EA90-4F67-8A16-D4A43A96F859}" srcOrd="0" destOrd="0" presId="urn:microsoft.com/office/officeart/2005/8/layout/hierarchy2"/>
    <dgm:cxn modelId="{F932AD87-400A-4D81-AFBB-720D08637741}" type="presParOf" srcId="{F1413038-BFC0-43CA-8E94-62289D1AF5D0}" destId="{8C8CA4DA-4815-4297-B994-E18DBEAA8DBD}" srcOrd="1" destOrd="0" presId="urn:microsoft.com/office/officeart/2005/8/layout/hierarchy2"/>
    <dgm:cxn modelId="{D98DFA50-261A-4135-9FE0-25AAABD61EA9}" type="presParOf" srcId="{F3CB9D2F-BBD9-49E0-B258-F40B0C7314C8}" destId="{D9F9FFC3-9628-41FD-8C58-B71484EC3011}" srcOrd="2" destOrd="0" presId="urn:microsoft.com/office/officeart/2005/8/layout/hierarchy2"/>
    <dgm:cxn modelId="{09D3245B-9602-4900-97B5-12715366BB57}" type="presParOf" srcId="{D9F9FFC3-9628-41FD-8C58-B71484EC3011}" destId="{0AD34EB9-1738-4E6F-94E1-A7C27A42B120}" srcOrd="0" destOrd="0" presId="urn:microsoft.com/office/officeart/2005/8/layout/hierarchy2"/>
    <dgm:cxn modelId="{7D411C98-10F5-4745-AC46-54E0B63A6EB9}" type="presParOf" srcId="{F3CB9D2F-BBD9-49E0-B258-F40B0C7314C8}" destId="{9F4629BF-32D8-4BCE-B941-81B79FBB2852}" srcOrd="3" destOrd="0" presId="urn:microsoft.com/office/officeart/2005/8/layout/hierarchy2"/>
    <dgm:cxn modelId="{E1D4836A-C8C8-47C9-BC43-438D73353C2E}" type="presParOf" srcId="{9F4629BF-32D8-4BCE-B941-81B79FBB2852}" destId="{4C58DC75-968E-4EF0-BB65-5D63BD07311B}" srcOrd="0" destOrd="0" presId="urn:microsoft.com/office/officeart/2005/8/layout/hierarchy2"/>
    <dgm:cxn modelId="{E45B36BB-B886-4ECE-B6E5-F05AE069A0DE}" type="presParOf" srcId="{9F4629BF-32D8-4BCE-B941-81B79FBB2852}" destId="{174CEB4F-4B3D-4F2C-805F-70457945AE3C}" srcOrd="1" destOrd="0" presId="urn:microsoft.com/office/officeart/2005/8/layout/hierarchy2"/>
    <dgm:cxn modelId="{69BFB3C8-47B9-4D97-9A9F-3AA65344EDF1}" type="presParOf" srcId="{25097B75-7FCD-49F8-A6CA-998C408343B0}" destId="{5AE5716C-BCF4-4E9A-8E0D-8F4B355B368D}" srcOrd="2" destOrd="0" presId="urn:microsoft.com/office/officeart/2005/8/layout/hierarchy2"/>
    <dgm:cxn modelId="{CC68B71C-75D5-42CA-8F04-952C64ADAD62}" type="presParOf" srcId="{5AE5716C-BCF4-4E9A-8E0D-8F4B355B368D}" destId="{8DF2CA5D-361B-44DD-A3AA-37F961C4D3B4}" srcOrd="0" destOrd="0" presId="urn:microsoft.com/office/officeart/2005/8/layout/hierarchy2"/>
    <dgm:cxn modelId="{D21D00E5-B2A7-4067-AE5F-58DDE65B8732}" type="presParOf" srcId="{25097B75-7FCD-49F8-A6CA-998C408343B0}" destId="{BB4700E8-AA51-41FA-9969-37E074C6F598}" srcOrd="3" destOrd="0" presId="urn:microsoft.com/office/officeart/2005/8/layout/hierarchy2"/>
    <dgm:cxn modelId="{91768057-3DA1-439A-A726-EF63E9CEE36B}" type="presParOf" srcId="{BB4700E8-AA51-41FA-9969-37E074C6F598}" destId="{E1E5CA64-C8C0-499A-8D1B-20B891B682B1}" srcOrd="0" destOrd="0" presId="urn:microsoft.com/office/officeart/2005/8/layout/hierarchy2"/>
    <dgm:cxn modelId="{9231EDB3-641E-4EE8-8815-3DCE5A067FAB}" type="presParOf" srcId="{BB4700E8-AA51-41FA-9969-37E074C6F598}" destId="{CB521F04-6C34-4D8F-85DC-6A85D28D63DF}" srcOrd="1" destOrd="0" presId="urn:microsoft.com/office/officeart/2005/8/layout/hierarchy2"/>
    <dgm:cxn modelId="{DF5F70EA-8070-4AEF-8532-EDB0A640DD47}" type="presParOf" srcId="{CB521F04-6C34-4D8F-85DC-6A85D28D63DF}" destId="{7D4339C4-8453-4422-ACC0-F2B83DAB135F}" srcOrd="0" destOrd="0" presId="urn:microsoft.com/office/officeart/2005/8/layout/hierarchy2"/>
    <dgm:cxn modelId="{ED5DF1B4-31AF-4D85-9415-AA19E2B2AA47}" type="presParOf" srcId="{7D4339C4-8453-4422-ACC0-F2B83DAB135F}" destId="{6DF8A4B1-7B3E-4AE7-A1C5-95ED00A962A8}" srcOrd="0" destOrd="0" presId="urn:microsoft.com/office/officeart/2005/8/layout/hierarchy2"/>
    <dgm:cxn modelId="{CAD16F03-2921-4EC9-84DB-3757A2D89652}" type="presParOf" srcId="{CB521F04-6C34-4D8F-85DC-6A85D28D63DF}" destId="{FCDAA8F8-2264-46D0-8D41-4CC980E11BA4}" srcOrd="1" destOrd="0" presId="urn:microsoft.com/office/officeart/2005/8/layout/hierarchy2"/>
    <dgm:cxn modelId="{98C88300-62AA-47FD-BD00-E7FFEF328CC7}" type="presParOf" srcId="{FCDAA8F8-2264-46D0-8D41-4CC980E11BA4}" destId="{15FBA254-3051-4201-9622-4301D8F7E608}" srcOrd="0" destOrd="0" presId="urn:microsoft.com/office/officeart/2005/8/layout/hierarchy2"/>
    <dgm:cxn modelId="{51546D63-56C5-4218-B878-6BCCA8BFC516}" type="presParOf" srcId="{FCDAA8F8-2264-46D0-8D41-4CC980E11BA4}" destId="{7D8BD670-24A3-40F6-B32B-BC81A72F5A16}" srcOrd="1" destOrd="0" presId="urn:microsoft.com/office/officeart/2005/8/layout/hierarchy2"/>
    <dgm:cxn modelId="{C770665B-B36E-49DC-A341-8D10E70DD7FF}" type="presParOf" srcId="{25097B75-7FCD-49F8-A6CA-998C408343B0}" destId="{EEB5E9FD-6EEB-424F-BD66-F1E95B162E48}" srcOrd="4" destOrd="0" presId="urn:microsoft.com/office/officeart/2005/8/layout/hierarchy2"/>
    <dgm:cxn modelId="{64F5ABF6-7595-4B27-964B-CDA28CD63833}" type="presParOf" srcId="{EEB5E9FD-6EEB-424F-BD66-F1E95B162E48}" destId="{7E0C6D73-6D99-4AA3-BDE3-609902C4FE8C}" srcOrd="0" destOrd="0" presId="urn:microsoft.com/office/officeart/2005/8/layout/hierarchy2"/>
    <dgm:cxn modelId="{2B052514-D680-47FF-AAF1-667D5D2B196E}" type="presParOf" srcId="{25097B75-7FCD-49F8-A6CA-998C408343B0}" destId="{7F02C4BA-4618-44A6-884F-4892886C27A5}" srcOrd="5" destOrd="0" presId="urn:microsoft.com/office/officeart/2005/8/layout/hierarchy2"/>
    <dgm:cxn modelId="{348E68E8-A04F-4F41-B41B-C6F12CD6C8B1}" type="presParOf" srcId="{7F02C4BA-4618-44A6-884F-4892886C27A5}" destId="{9D2D83C2-451A-441F-AD89-99DEC38F338D}" srcOrd="0" destOrd="0" presId="urn:microsoft.com/office/officeart/2005/8/layout/hierarchy2"/>
    <dgm:cxn modelId="{4FA62810-5B42-48B9-B814-A558614DDED8}" type="presParOf" srcId="{7F02C4BA-4618-44A6-884F-4892886C27A5}" destId="{E1963638-C41B-4784-930D-D2A160D364C0}" srcOrd="1" destOrd="0" presId="urn:microsoft.com/office/officeart/2005/8/layout/hierarchy2"/>
    <dgm:cxn modelId="{D43F5DE8-8F2A-4F8E-8865-D3B86F41173D}" type="presParOf" srcId="{E1963638-C41B-4784-930D-D2A160D364C0}" destId="{13DF634B-958D-4134-ACF5-805DD2A1B044}" srcOrd="0" destOrd="0" presId="urn:microsoft.com/office/officeart/2005/8/layout/hierarchy2"/>
    <dgm:cxn modelId="{DB902EB0-8FCB-44A9-9A25-C2F72A09A66F}" type="presParOf" srcId="{13DF634B-958D-4134-ACF5-805DD2A1B044}" destId="{A393607B-F0D4-40E6-A04F-E87341B77821}" srcOrd="0" destOrd="0" presId="urn:microsoft.com/office/officeart/2005/8/layout/hierarchy2"/>
    <dgm:cxn modelId="{A6082D65-28E2-4279-8FF5-2AD7F33B7DDC}" type="presParOf" srcId="{E1963638-C41B-4784-930D-D2A160D364C0}" destId="{1F54249A-33A6-4257-8F2F-E17694341EEB}" srcOrd="1" destOrd="0" presId="urn:microsoft.com/office/officeart/2005/8/layout/hierarchy2"/>
    <dgm:cxn modelId="{42DBC722-2F8E-47A6-AA2B-3A1C7450ECFD}" type="presParOf" srcId="{1F54249A-33A6-4257-8F2F-E17694341EEB}" destId="{8757E9AC-BC55-44FB-9906-E188442DE117}" srcOrd="0" destOrd="0" presId="urn:microsoft.com/office/officeart/2005/8/layout/hierarchy2"/>
    <dgm:cxn modelId="{4F58B1EB-BB06-483A-A90F-1329683227DF}" type="presParOf" srcId="{1F54249A-33A6-4257-8F2F-E17694341EEB}" destId="{DC0D61C2-765D-4E54-B5F2-E21458D35DF3}" srcOrd="1" destOrd="0" presId="urn:microsoft.com/office/officeart/2005/8/layout/hierarchy2"/>
    <dgm:cxn modelId="{37878E09-D335-4838-A7E1-62B1E5EAB3A9}" type="presParOf" srcId="{25097B75-7FCD-49F8-A6CA-998C408343B0}" destId="{BC2DEFB5-D67F-43BF-AFEB-6064AF3337AA}" srcOrd="6" destOrd="0" presId="urn:microsoft.com/office/officeart/2005/8/layout/hierarchy2"/>
    <dgm:cxn modelId="{F1317662-B250-43C3-928E-890C126E38A2}" type="presParOf" srcId="{BC2DEFB5-D67F-43BF-AFEB-6064AF3337AA}" destId="{D4B9CE48-A4CE-4C9A-B051-351D17A8B67D}" srcOrd="0" destOrd="0" presId="urn:microsoft.com/office/officeart/2005/8/layout/hierarchy2"/>
    <dgm:cxn modelId="{29126B42-8997-4361-BF6C-3C1EACCE2A0B}" type="presParOf" srcId="{25097B75-7FCD-49F8-A6CA-998C408343B0}" destId="{650FE97B-0D56-4A05-A3D7-43C8803BBE35}" srcOrd="7" destOrd="0" presId="urn:microsoft.com/office/officeart/2005/8/layout/hierarchy2"/>
    <dgm:cxn modelId="{4AC1C876-6333-4176-B6F1-581A4D1BC37A}" type="presParOf" srcId="{650FE97B-0D56-4A05-A3D7-43C8803BBE35}" destId="{C927FC3F-9725-456B-9ECE-1D4E0531F37E}" srcOrd="0" destOrd="0" presId="urn:microsoft.com/office/officeart/2005/8/layout/hierarchy2"/>
    <dgm:cxn modelId="{46E8C8E3-998D-42F6-BA2A-8AA8FA855E9F}" type="presParOf" srcId="{650FE97B-0D56-4A05-A3D7-43C8803BBE35}" destId="{F1227EE2-486C-4357-B886-A5FDC153B048}" srcOrd="1" destOrd="0" presId="urn:microsoft.com/office/officeart/2005/8/layout/hierarchy2"/>
    <dgm:cxn modelId="{44A04095-0B76-4640-8DB3-5CE21BFC3DC9}" type="presParOf" srcId="{F1227EE2-486C-4357-B886-A5FDC153B048}" destId="{B1FF079F-ECB6-4DC6-A57B-0325B6239682}" srcOrd="0" destOrd="0" presId="urn:microsoft.com/office/officeart/2005/8/layout/hierarchy2"/>
    <dgm:cxn modelId="{51AB6C97-7955-4422-B9D1-258D8D48CD60}" type="presParOf" srcId="{B1FF079F-ECB6-4DC6-A57B-0325B6239682}" destId="{031E00F6-53BE-4E12-A22C-19E5AC607CF1}" srcOrd="0" destOrd="0" presId="urn:microsoft.com/office/officeart/2005/8/layout/hierarchy2"/>
    <dgm:cxn modelId="{C7A7E54F-5E12-4D68-8A77-8269B2D75C04}" type="presParOf" srcId="{F1227EE2-486C-4357-B886-A5FDC153B048}" destId="{8386F5F6-F774-4FB3-9B6F-79F90C4243AF}" srcOrd="1" destOrd="0" presId="urn:microsoft.com/office/officeart/2005/8/layout/hierarchy2"/>
    <dgm:cxn modelId="{E5876F80-6AE1-483D-BE5D-1CE8A128A011}" type="presParOf" srcId="{8386F5F6-F774-4FB3-9B6F-79F90C4243AF}" destId="{955D577C-986A-4969-A586-29876296616C}" srcOrd="0" destOrd="0" presId="urn:microsoft.com/office/officeart/2005/8/layout/hierarchy2"/>
    <dgm:cxn modelId="{967ED25B-7B74-4682-BB59-F68AC0F4F529}" type="presParOf" srcId="{8386F5F6-F774-4FB3-9B6F-79F90C4243AF}" destId="{759C4A1E-EC68-49A5-B5E0-160C6D58D61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330A5-4832-4579-9388-017B4855E481}">
      <dsp:nvSpPr>
        <dsp:cNvPr id="0" name=""/>
        <dsp:cNvSpPr/>
      </dsp:nvSpPr>
      <dsp:spPr>
        <a:xfrm rot="5400000">
          <a:off x="237" y="545449"/>
          <a:ext cx="3084357" cy="3084831"/>
        </a:xfrm>
        <a:prstGeom prst="blockArc">
          <a:avLst>
            <a:gd name="adj1" fmla="val 13500000"/>
            <a:gd name="adj2" fmla="val 18900000"/>
            <a:gd name="adj3" fmla="val 496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D45C531-22F6-41FE-9B55-13C73A9727A3}">
      <dsp:nvSpPr>
        <dsp:cNvPr id="0" name=""/>
        <dsp:cNvSpPr/>
      </dsp:nvSpPr>
      <dsp:spPr>
        <a:xfrm rot="16200000">
          <a:off x="3174673" y="545449"/>
          <a:ext cx="3084357" cy="3084831"/>
        </a:xfrm>
        <a:prstGeom prst="blockArc">
          <a:avLst>
            <a:gd name="adj1" fmla="val 13500000"/>
            <a:gd name="adj2" fmla="val 18900000"/>
            <a:gd name="adj3" fmla="val 496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79F0C90-13A1-4D21-9B75-CFD0BE67F0D6}">
      <dsp:nvSpPr>
        <dsp:cNvPr id="0" name=""/>
        <dsp:cNvSpPr/>
      </dsp:nvSpPr>
      <dsp:spPr>
        <a:xfrm>
          <a:off x="3539389" y="3224927"/>
          <a:ext cx="2341858" cy="61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en-US" sz="1600" b="1" kern="1200" dirty="0" err="1" smtClean="0">
              <a:solidFill>
                <a:schemeClr val="bg1">
                  <a:lumMod val="50000"/>
                </a:schemeClr>
              </a:solidFill>
            </a:rPr>
            <a:t>Mise</a:t>
          </a:r>
          <a:r>
            <a:rPr lang="en-US" sz="1600" b="1" kern="1200" dirty="0" smtClean="0">
              <a:solidFill>
                <a:schemeClr val="bg1">
                  <a:lumMod val="50000"/>
                </a:schemeClr>
              </a:solidFill>
            </a:rPr>
            <a:t> </a:t>
          </a:r>
          <a:r>
            <a:rPr lang="en-US" sz="1600" b="1" kern="1200" dirty="0" err="1" smtClean="0">
              <a:solidFill>
                <a:schemeClr val="bg1">
                  <a:lumMod val="50000"/>
                </a:schemeClr>
              </a:solidFill>
            </a:rPr>
            <a:t>en</a:t>
          </a:r>
          <a:r>
            <a:rPr lang="en-US" sz="1600" b="1" kern="1200" dirty="0" smtClean="0">
              <a:solidFill>
                <a:schemeClr val="bg1">
                  <a:lumMod val="50000"/>
                </a:schemeClr>
              </a:solidFill>
            </a:rPr>
            <a:t> </a:t>
          </a:r>
          <a:r>
            <a:rPr lang="fr-CA" sz="1600" b="1" kern="1200" dirty="0" smtClean="0">
              <a:solidFill>
                <a:schemeClr val="bg1">
                  <a:lumMod val="50000"/>
                </a:schemeClr>
              </a:solidFill>
            </a:rPr>
            <a:t>œ</a:t>
          </a:r>
          <a:r>
            <a:rPr lang="en-US" sz="1600" b="1" kern="1200" dirty="0" err="1" smtClean="0">
              <a:solidFill>
                <a:schemeClr val="bg1">
                  <a:lumMod val="50000"/>
                </a:schemeClr>
              </a:solidFill>
            </a:rPr>
            <a:t>uvre</a:t>
          </a:r>
          <a:endParaRPr lang="en-US" sz="1600" b="1" kern="1200" dirty="0">
            <a:solidFill>
              <a:schemeClr val="bg1">
                <a:lumMod val="50000"/>
              </a:schemeClr>
            </a:solidFill>
          </a:endParaRPr>
        </a:p>
      </dsp:txBody>
      <dsp:txXfrm>
        <a:off x="3539389" y="3224927"/>
        <a:ext cx="2341858" cy="617069"/>
      </dsp:txXfrm>
    </dsp:sp>
    <dsp:sp modelId="{9D74FA98-A8D7-4579-9CF6-5FB877603BA1}">
      <dsp:nvSpPr>
        <dsp:cNvPr id="0" name=""/>
        <dsp:cNvSpPr/>
      </dsp:nvSpPr>
      <dsp:spPr>
        <a:xfrm rot="5400000">
          <a:off x="3075734" y="545449"/>
          <a:ext cx="3084357" cy="3084831"/>
        </a:xfrm>
        <a:prstGeom prst="blockArc">
          <a:avLst>
            <a:gd name="adj1" fmla="val 13500000"/>
            <a:gd name="adj2" fmla="val 18900000"/>
            <a:gd name="adj3" fmla="val 496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13D180E-F126-40C5-9270-1129C07CE88D}">
      <dsp:nvSpPr>
        <dsp:cNvPr id="0" name=""/>
        <dsp:cNvSpPr/>
      </dsp:nvSpPr>
      <dsp:spPr>
        <a:xfrm rot="16200000">
          <a:off x="6249237" y="545449"/>
          <a:ext cx="3084357" cy="3084831"/>
        </a:xfrm>
        <a:prstGeom prst="blockArc">
          <a:avLst>
            <a:gd name="adj1" fmla="val 13500000"/>
            <a:gd name="adj2" fmla="val 18900000"/>
            <a:gd name="adj3" fmla="val 496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45A23C7-9FFE-44DA-89F8-2D9832A07D31}">
      <dsp:nvSpPr>
        <dsp:cNvPr id="0" name=""/>
        <dsp:cNvSpPr/>
      </dsp:nvSpPr>
      <dsp:spPr>
        <a:xfrm>
          <a:off x="6389008" y="3224927"/>
          <a:ext cx="2341858" cy="61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en-US" sz="1600" b="1" kern="1200" dirty="0" err="1" smtClean="0">
              <a:solidFill>
                <a:schemeClr val="bg1">
                  <a:lumMod val="50000"/>
                </a:schemeClr>
              </a:solidFill>
            </a:rPr>
            <a:t>Évaluation</a:t>
          </a:r>
          <a:endParaRPr lang="en-US" sz="1000" b="1" kern="1200" dirty="0">
            <a:solidFill>
              <a:schemeClr val="bg1">
                <a:lumMod val="50000"/>
              </a:schemeClr>
            </a:solidFill>
          </a:endParaRPr>
        </a:p>
      </dsp:txBody>
      <dsp:txXfrm>
        <a:off x="6389008" y="3224927"/>
        <a:ext cx="2341858" cy="617069"/>
      </dsp:txXfrm>
    </dsp:sp>
    <dsp:sp modelId="{4BF6B7DE-010B-4B66-B13F-EB1CA3092415}">
      <dsp:nvSpPr>
        <dsp:cNvPr id="0" name=""/>
        <dsp:cNvSpPr/>
      </dsp:nvSpPr>
      <dsp:spPr>
        <a:xfrm>
          <a:off x="4030577" y="1082025"/>
          <a:ext cx="1298812" cy="1298812"/>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100000"/>
            </a:lnSpc>
            <a:spcBef>
              <a:spcPct val="0"/>
            </a:spcBef>
            <a:spcAft>
              <a:spcPts val="0"/>
            </a:spcAft>
          </a:pPr>
          <a:r>
            <a:rPr lang="en-US" sz="1000" kern="1200" dirty="0" err="1" smtClean="0">
              <a:solidFill>
                <a:schemeClr val="bg1"/>
              </a:solidFill>
            </a:rPr>
            <a:t>Dév</a:t>
          </a:r>
          <a:r>
            <a:rPr lang="en-US" sz="1000" kern="1200" dirty="0" smtClean="0">
              <a:solidFill>
                <a:schemeClr val="bg1"/>
              </a:solidFill>
            </a:rPr>
            <a:t>.</a:t>
          </a:r>
        </a:p>
        <a:p>
          <a:pPr lvl="0" algn="ctr" defTabSz="444500">
            <a:lnSpc>
              <a:spcPct val="100000"/>
            </a:lnSpc>
            <a:spcBef>
              <a:spcPct val="0"/>
            </a:spcBef>
            <a:spcAft>
              <a:spcPts val="0"/>
            </a:spcAft>
          </a:pPr>
          <a:r>
            <a:rPr lang="en-US" sz="1000" kern="1200" dirty="0" smtClean="0">
              <a:solidFill>
                <a:schemeClr val="bg1"/>
              </a:solidFill>
            </a:rPr>
            <a:t> </a:t>
          </a:r>
          <a:r>
            <a:rPr lang="en-US" sz="1000" kern="1200" dirty="0" err="1" smtClean="0">
              <a:solidFill>
                <a:schemeClr val="bg1"/>
              </a:solidFill>
            </a:rPr>
            <a:t>priorités</a:t>
          </a:r>
          <a:r>
            <a:rPr lang="en-US" sz="1000" kern="1200" dirty="0" smtClean="0">
              <a:solidFill>
                <a:schemeClr val="bg1"/>
              </a:solidFill>
            </a:rPr>
            <a:t> et plans</a:t>
          </a:r>
        </a:p>
        <a:p>
          <a:pPr lvl="0" algn="ctr" defTabSz="444500">
            <a:lnSpc>
              <a:spcPct val="100000"/>
            </a:lnSpc>
            <a:spcBef>
              <a:spcPct val="0"/>
            </a:spcBef>
            <a:spcAft>
              <a:spcPts val="0"/>
            </a:spcAft>
          </a:pPr>
          <a:r>
            <a:rPr lang="en-US" sz="1000" kern="1200" dirty="0" smtClean="0">
              <a:solidFill>
                <a:schemeClr val="bg1"/>
              </a:solidFill>
            </a:rPr>
            <a:t> </a:t>
          </a:r>
          <a:r>
            <a:rPr lang="en-US" sz="1000" kern="1200" dirty="0" err="1" smtClean="0">
              <a:solidFill>
                <a:schemeClr val="bg1"/>
              </a:solidFill>
            </a:rPr>
            <a:t>d’actions</a:t>
          </a:r>
          <a:r>
            <a:rPr lang="en-US" sz="1000" kern="1200" dirty="0" smtClean="0">
              <a:solidFill>
                <a:schemeClr val="bg1"/>
              </a:solidFill>
            </a:rPr>
            <a:t> </a:t>
          </a:r>
          <a:r>
            <a:rPr lang="en-US" sz="1000" kern="1200" dirty="0" err="1" smtClean="0">
              <a:solidFill>
                <a:schemeClr val="bg1"/>
              </a:solidFill>
            </a:rPr>
            <a:t>ministériels</a:t>
          </a:r>
          <a:r>
            <a:rPr lang="en-US" sz="1000" kern="1200" dirty="0" smtClean="0">
              <a:solidFill>
                <a:schemeClr val="bg1"/>
              </a:solidFill>
            </a:rPr>
            <a:t> = </a:t>
          </a:r>
        </a:p>
        <a:p>
          <a:pPr lvl="0" algn="ctr" defTabSz="444500">
            <a:lnSpc>
              <a:spcPct val="100000"/>
            </a:lnSpc>
            <a:spcBef>
              <a:spcPct val="0"/>
            </a:spcBef>
            <a:spcAft>
              <a:spcPts val="0"/>
            </a:spcAft>
          </a:pPr>
          <a:r>
            <a:rPr lang="en-US" sz="1000" kern="1200" dirty="0" err="1" smtClean="0">
              <a:solidFill>
                <a:schemeClr val="bg1"/>
              </a:solidFill>
            </a:rPr>
            <a:t>Dév</a:t>
          </a:r>
          <a:r>
            <a:rPr lang="en-US" sz="1000" kern="1200" dirty="0" smtClean="0">
              <a:solidFill>
                <a:schemeClr val="bg1"/>
              </a:solidFill>
            </a:rPr>
            <a:t>. services, </a:t>
          </a:r>
          <a:r>
            <a:rPr lang="en-US" sz="1000" kern="1200" dirty="0" err="1" smtClean="0">
              <a:solidFill>
                <a:schemeClr val="bg1"/>
              </a:solidFill>
            </a:rPr>
            <a:t>mécanismes</a:t>
          </a:r>
          <a:endParaRPr lang="en-US" sz="1000" kern="1200" dirty="0">
            <a:solidFill>
              <a:schemeClr val="bg1"/>
            </a:solidFill>
          </a:endParaRPr>
        </a:p>
      </dsp:txBody>
      <dsp:txXfrm>
        <a:off x="4203752" y="1309317"/>
        <a:ext cx="952462" cy="584465"/>
      </dsp:txXfrm>
    </dsp:sp>
    <dsp:sp modelId="{CEB4AF56-11C1-4DBA-9287-7FE7A1534BC9}">
      <dsp:nvSpPr>
        <dsp:cNvPr id="0" name=""/>
        <dsp:cNvSpPr/>
      </dsp:nvSpPr>
      <dsp:spPr>
        <a:xfrm>
          <a:off x="4499232" y="1893783"/>
          <a:ext cx="1298812" cy="1298812"/>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100000"/>
            </a:lnSpc>
            <a:spcBef>
              <a:spcPct val="0"/>
            </a:spcBef>
            <a:spcAft>
              <a:spcPts val="0"/>
            </a:spcAft>
          </a:pPr>
          <a:r>
            <a:rPr lang="en-US" sz="1000" kern="1200" dirty="0" smtClean="0">
              <a:solidFill>
                <a:schemeClr val="bg1"/>
              </a:solidFill>
            </a:rPr>
            <a:t>Identification des </a:t>
          </a:r>
          <a:r>
            <a:rPr lang="en-US" sz="1000" kern="1200" dirty="0" err="1" smtClean="0">
              <a:solidFill>
                <a:schemeClr val="bg1"/>
              </a:solidFill>
            </a:rPr>
            <a:t>ressoures</a:t>
          </a:r>
          <a:r>
            <a:rPr lang="en-US" sz="1000" kern="1200" dirty="0" smtClean="0">
              <a:solidFill>
                <a:schemeClr val="bg1"/>
              </a:solidFill>
            </a:rPr>
            <a:t> </a:t>
          </a:r>
          <a:br>
            <a:rPr lang="en-US" sz="1000" kern="1200" dirty="0" smtClean="0">
              <a:solidFill>
                <a:schemeClr val="bg1"/>
              </a:solidFill>
            </a:rPr>
          </a:br>
          <a:endParaRPr lang="en-US" sz="1000" kern="1200" dirty="0">
            <a:solidFill>
              <a:schemeClr val="bg1"/>
            </a:solidFill>
          </a:endParaRPr>
        </a:p>
      </dsp:txBody>
      <dsp:txXfrm>
        <a:off x="4896452" y="2229309"/>
        <a:ext cx="779287" cy="714346"/>
      </dsp:txXfrm>
    </dsp:sp>
    <dsp:sp modelId="{B424D7B6-6A72-410D-B0B0-8B7F76D60645}">
      <dsp:nvSpPr>
        <dsp:cNvPr id="0" name=""/>
        <dsp:cNvSpPr/>
      </dsp:nvSpPr>
      <dsp:spPr>
        <a:xfrm>
          <a:off x="3561922" y="1893783"/>
          <a:ext cx="1298812" cy="1298812"/>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100000"/>
            </a:lnSpc>
            <a:spcBef>
              <a:spcPct val="0"/>
            </a:spcBef>
            <a:spcAft>
              <a:spcPts val="0"/>
            </a:spcAft>
          </a:pPr>
          <a:r>
            <a:rPr lang="en-US" sz="1000" kern="1200" dirty="0" smtClean="0">
              <a:solidFill>
                <a:schemeClr val="bg1"/>
              </a:solidFill>
            </a:rPr>
            <a:t>    Mises à jour et rapport </a:t>
          </a:r>
          <a:r>
            <a:rPr lang="en-US" sz="1000" kern="1200" dirty="0" err="1" smtClean="0">
              <a:solidFill>
                <a:schemeClr val="bg1"/>
              </a:solidFill>
            </a:rPr>
            <a:t>annuel</a:t>
          </a:r>
          <a:endParaRPr lang="en-US" sz="1000" kern="1200" dirty="0">
            <a:solidFill>
              <a:schemeClr val="bg1"/>
            </a:solidFill>
          </a:endParaRPr>
        </a:p>
      </dsp:txBody>
      <dsp:txXfrm>
        <a:off x="3684227" y="2229309"/>
        <a:ext cx="779287" cy="714346"/>
      </dsp:txXfrm>
    </dsp:sp>
    <dsp:sp modelId="{625E70DA-6FA0-4E14-A3BB-C9141558ED56}">
      <dsp:nvSpPr>
        <dsp:cNvPr id="0" name=""/>
        <dsp:cNvSpPr/>
      </dsp:nvSpPr>
      <dsp:spPr>
        <a:xfrm>
          <a:off x="802467" y="927729"/>
          <a:ext cx="908743" cy="908748"/>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8100" tIns="38100" rIns="38100" bIns="38100" numCol="1" spcCol="1270" anchor="ctr" anchorCtr="0">
          <a:noAutofit/>
        </a:bodyPr>
        <a:lstStyle/>
        <a:p>
          <a:pPr lvl="0" algn="ctr" defTabSz="444500">
            <a:lnSpc>
              <a:spcPct val="100000"/>
            </a:lnSpc>
            <a:spcBef>
              <a:spcPct val="0"/>
            </a:spcBef>
            <a:spcAft>
              <a:spcPts val="0"/>
            </a:spcAft>
          </a:pPr>
          <a:r>
            <a:rPr lang="en-US" sz="1000" kern="1200" dirty="0" smtClean="0">
              <a:solidFill>
                <a:schemeClr val="bg1"/>
              </a:solidFill>
            </a:rPr>
            <a:t>Début d’un </a:t>
          </a:r>
          <a:r>
            <a:rPr lang="en-US" sz="1000" kern="1200" dirty="0" err="1" smtClean="0">
              <a:solidFill>
                <a:schemeClr val="bg1"/>
              </a:solidFill>
            </a:rPr>
            <a:t>groupe</a:t>
          </a:r>
          <a:r>
            <a:rPr lang="en-US" sz="1000" kern="1200" dirty="0" smtClean="0">
              <a:solidFill>
                <a:schemeClr val="bg1"/>
              </a:solidFill>
            </a:rPr>
            <a:t> de travail </a:t>
          </a:r>
          <a:r>
            <a:rPr lang="en-US" sz="1000" kern="1200" dirty="0" err="1" smtClean="0">
              <a:solidFill>
                <a:schemeClr val="bg1"/>
              </a:solidFill>
            </a:rPr>
            <a:t>ministériel</a:t>
          </a:r>
          <a:r>
            <a:rPr lang="en-US" sz="1000" kern="1200" dirty="0" smtClean="0">
              <a:solidFill>
                <a:schemeClr val="bg1"/>
              </a:solidFill>
            </a:rPr>
            <a:t> </a:t>
          </a:r>
          <a:r>
            <a:rPr lang="en-US" sz="1000" kern="1200" dirty="0" smtClean="0">
              <a:solidFill>
                <a:schemeClr val="bg1"/>
              </a:solidFill>
            </a:rPr>
            <a:t>(SMA)</a:t>
          </a:r>
          <a:endParaRPr lang="en-US" sz="1000" kern="1200" dirty="0">
            <a:solidFill>
              <a:schemeClr val="bg1"/>
            </a:solidFill>
          </a:endParaRPr>
        </a:p>
      </dsp:txBody>
      <dsp:txXfrm>
        <a:off x="935549" y="1060812"/>
        <a:ext cx="642579" cy="642582"/>
      </dsp:txXfrm>
    </dsp:sp>
    <dsp:sp modelId="{907CD615-DE2C-4753-BE83-9CE2ABB95571}">
      <dsp:nvSpPr>
        <dsp:cNvPr id="0" name=""/>
        <dsp:cNvSpPr/>
      </dsp:nvSpPr>
      <dsp:spPr>
        <a:xfrm>
          <a:off x="912749" y="1959553"/>
          <a:ext cx="259640" cy="259675"/>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324F1E35-6A7D-410D-9CCE-B79C0F65BCCE}">
      <dsp:nvSpPr>
        <dsp:cNvPr id="0" name=""/>
        <dsp:cNvSpPr/>
      </dsp:nvSpPr>
      <dsp:spPr>
        <a:xfrm>
          <a:off x="1758319" y="956149"/>
          <a:ext cx="259640" cy="259675"/>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74D9C2E9-360E-4AD5-B760-8BD1A06FE22B}">
      <dsp:nvSpPr>
        <dsp:cNvPr id="0" name=""/>
        <dsp:cNvSpPr/>
      </dsp:nvSpPr>
      <dsp:spPr>
        <a:xfrm>
          <a:off x="1758536" y="1226596"/>
          <a:ext cx="908743" cy="908748"/>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8100" tIns="38100" rIns="38100" bIns="38100" numCol="1" spcCol="1270" anchor="ctr" anchorCtr="0">
          <a:noAutofit/>
        </a:bodyPr>
        <a:lstStyle/>
        <a:p>
          <a:pPr lvl="0" algn="ctr" defTabSz="444500">
            <a:lnSpc>
              <a:spcPct val="100000"/>
            </a:lnSpc>
            <a:spcBef>
              <a:spcPct val="0"/>
            </a:spcBef>
            <a:spcAft>
              <a:spcPts val="0"/>
            </a:spcAft>
          </a:pPr>
          <a:r>
            <a:rPr lang="en-US" sz="1000" kern="1200" dirty="0" err="1" smtClean="0">
              <a:solidFill>
                <a:schemeClr val="bg1"/>
              </a:solidFill>
            </a:rPr>
            <a:t>Répertoire</a:t>
          </a:r>
          <a:r>
            <a:rPr lang="en-US" sz="1000" kern="1200" dirty="0" smtClean="0">
              <a:solidFill>
                <a:schemeClr val="bg1"/>
              </a:solidFill>
            </a:rPr>
            <a:t> des services </a:t>
          </a:r>
          <a:r>
            <a:rPr lang="en-US" sz="1000" kern="1200" dirty="0" err="1" smtClean="0">
              <a:solidFill>
                <a:schemeClr val="bg1"/>
              </a:solidFill>
            </a:rPr>
            <a:t>existants</a:t>
          </a:r>
          <a:endParaRPr lang="en-US" sz="1000" kern="1200" dirty="0">
            <a:solidFill>
              <a:schemeClr val="bg1"/>
            </a:solidFill>
          </a:endParaRPr>
        </a:p>
      </dsp:txBody>
      <dsp:txXfrm>
        <a:off x="1891618" y="1359679"/>
        <a:ext cx="642579" cy="642582"/>
      </dsp:txXfrm>
    </dsp:sp>
    <dsp:sp modelId="{5452FFCC-9253-4399-AB19-B35DCEA8BD9F}">
      <dsp:nvSpPr>
        <dsp:cNvPr id="0" name=""/>
        <dsp:cNvSpPr/>
      </dsp:nvSpPr>
      <dsp:spPr>
        <a:xfrm>
          <a:off x="2500770" y="2149095"/>
          <a:ext cx="259640" cy="259675"/>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A1922C21-C8F8-46CA-ABF3-B2C4E5F7625A}">
      <dsp:nvSpPr>
        <dsp:cNvPr id="0" name=""/>
        <dsp:cNvSpPr/>
      </dsp:nvSpPr>
      <dsp:spPr>
        <a:xfrm>
          <a:off x="589500" y="2310905"/>
          <a:ext cx="908743" cy="908748"/>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8100" tIns="38100" rIns="38100" bIns="38100" numCol="1" spcCol="1270" anchor="ctr" anchorCtr="0">
          <a:noAutofit/>
        </a:bodyPr>
        <a:lstStyle/>
        <a:p>
          <a:pPr lvl="0" algn="ctr" defTabSz="444500">
            <a:lnSpc>
              <a:spcPct val="100000"/>
            </a:lnSpc>
            <a:spcBef>
              <a:spcPct val="0"/>
            </a:spcBef>
            <a:spcAft>
              <a:spcPts val="0"/>
            </a:spcAft>
          </a:pPr>
          <a:r>
            <a:rPr lang="en-US" sz="1000" kern="1200" dirty="0" smtClean="0">
              <a:solidFill>
                <a:schemeClr val="bg1"/>
              </a:solidFill>
            </a:rPr>
            <a:t>Contacts et dialogue entre GoA et </a:t>
          </a:r>
          <a:r>
            <a:rPr lang="en-US" sz="1000" kern="1200" dirty="0" err="1" smtClean="0">
              <a:solidFill>
                <a:schemeClr val="bg1"/>
              </a:solidFill>
            </a:rPr>
            <a:t>FrAB</a:t>
          </a:r>
          <a:endParaRPr lang="en-US" sz="1000" kern="1200" dirty="0" smtClean="0">
            <a:solidFill>
              <a:schemeClr val="bg1"/>
            </a:solidFill>
          </a:endParaRPr>
        </a:p>
      </dsp:txBody>
      <dsp:txXfrm>
        <a:off x="722582" y="2443988"/>
        <a:ext cx="642579" cy="642582"/>
      </dsp:txXfrm>
    </dsp:sp>
    <dsp:sp modelId="{A5F8F796-9D37-45F3-9060-01236202427F}">
      <dsp:nvSpPr>
        <dsp:cNvPr id="0" name=""/>
        <dsp:cNvSpPr/>
      </dsp:nvSpPr>
      <dsp:spPr>
        <a:xfrm>
          <a:off x="1593546" y="2238480"/>
          <a:ext cx="908743" cy="908748"/>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8100" tIns="38100" rIns="38100" bIns="38100" numCol="1" spcCol="1270" anchor="ctr" anchorCtr="0">
          <a:noAutofit/>
        </a:bodyPr>
        <a:lstStyle/>
        <a:p>
          <a:pPr lvl="0" algn="ctr" defTabSz="444500">
            <a:lnSpc>
              <a:spcPct val="100000"/>
            </a:lnSpc>
            <a:spcBef>
              <a:spcPct val="0"/>
            </a:spcBef>
            <a:spcAft>
              <a:spcPts val="0"/>
            </a:spcAft>
          </a:pPr>
          <a:r>
            <a:rPr lang="en-US" sz="1000" kern="1200" dirty="0" err="1" smtClean="0">
              <a:solidFill>
                <a:schemeClr val="bg1"/>
              </a:solidFill>
            </a:rPr>
            <a:t>Conseil</a:t>
          </a:r>
          <a:r>
            <a:rPr lang="en-US" sz="1000" kern="1200" dirty="0" smtClean="0">
              <a:solidFill>
                <a:schemeClr val="bg1"/>
              </a:solidFill>
            </a:rPr>
            <a:t> </a:t>
          </a:r>
        </a:p>
        <a:p>
          <a:pPr lvl="0" algn="ctr" defTabSz="444500">
            <a:lnSpc>
              <a:spcPct val="100000"/>
            </a:lnSpc>
            <a:spcBef>
              <a:spcPct val="0"/>
            </a:spcBef>
            <a:spcAft>
              <a:spcPts val="0"/>
            </a:spcAft>
          </a:pPr>
          <a:r>
            <a:rPr lang="en-US" sz="1000" kern="1200" dirty="0" err="1" smtClean="0">
              <a:solidFill>
                <a:schemeClr val="bg1"/>
              </a:solidFill>
            </a:rPr>
            <a:t>consultatif</a:t>
          </a:r>
          <a:r>
            <a:rPr lang="en-US" sz="1000" kern="1200" dirty="0" smtClean="0">
              <a:solidFill>
                <a:schemeClr val="bg1"/>
              </a:solidFill>
            </a:rPr>
            <a:t> </a:t>
          </a:r>
        </a:p>
        <a:p>
          <a:pPr lvl="0" algn="ctr" defTabSz="444500">
            <a:lnSpc>
              <a:spcPct val="100000"/>
            </a:lnSpc>
            <a:spcBef>
              <a:spcPct val="0"/>
            </a:spcBef>
            <a:spcAft>
              <a:spcPts val="0"/>
            </a:spcAft>
          </a:pPr>
          <a:r>
            <a:rPr lang="en-US" sz="1000" kern="1200" dirty="0" err="1" smtClean="0">
              <a:solidFill>
                <a:schemeClr val="bg1"/>
              </a:solidFill>
            </a:rPr>
            <a:t>nommé</a:t>
          </a:r>
          <a:endParaRPr lang="en-US" sz="1000" kern="1200" dirty="0" smtClean="0">
            <a:solidFill>
              <a:schemeClr val="bg1"/>
            </a:solidFill>
          </a:endParaRPr>
        </a:p>
      </dsp:txBody>
      <dsp:txXfrm>
        <a:off x="1726628" y="2371563"/>
        <a:ext cx="642579" cy="642582"/>
      </dsp:txXfrm>
    </dsp:sp>
    <dsp:sp modelId="{F2A3E6CE-C45C-43D9-9539-7011820497D5}">
      <dsp:nvSpPr>
        <dsp:cNvPr id="0" name=""/>
        <dsp:cNvSpPr/>
      </dsp:nvSpPr>
      <dsp:spPr>
        <a:xfrm>
          <a:off x="1288968" y="1897671"/>
          <a:ext cx="446339" cy="446237"/>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CC05AFC0-BECF-435B-8B50-DDDE09E92ACB}">
      <dsp:nvSpPr>
        <dsp:cNvPr id="0" name=""/>
        <dsp:cNvSpPr/>
      </dsp:nvSpPr>
      <dsp:spPr>
        <a:xfrm>
          <a:off x="621196" y="2125947"/>
          <a:ext cx="195164" cy="195042"/>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02ADDD2E-DA0F-41B9-8D79-28FE083D1B39}">
      <dsp:nvSpPr>
        <dsp:cNvPr id="0" name=""/>
        <dsp:cNvSpPr/>
      </dsp:nvSpPr>
      <dsp:spPr>
        <a:xfrm>
          <a:off x="6625893" y="1183193"/>
          <a:ext cx="1801429" cy="180110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100000"/>
            </a:lnSpc>
            <a:spcBef>
              <a:spcPct val="0"/>
            </a:spcBef>
            <a:spcAft>
              <a:spcPts val="0"/>
            </a:spcAft>
          </a:pPr>
          <a:r>
            <a:rPr lang="en-US" sz="1000" kern="1200" dirty="0" smtClean="0">
              <a:solidFill>
                <a:schemeClr val="bg1"/>
              </a:solidFill>
            </a:rPr>
            <a:t>- Plans </a:t>
          </a:r>
          <a:r>
            <a:rPr lang="en-US" sz="1000" kern="1200" dirty="0" err="1" smtClean="0">
              <a:solidFill>
                <a:schemeClr val="bg1"/>
              </a:solidFill>
            </a:rPr>
            <a:t>d’actions</a:t>
          </a:r>
          <a:r>
            <a:rPr lang="en-US" sz="1000" kern="1200" dirty="0" smtClean="0">
              <a:solidFill>
                <a:schemeClr val="bg1"/>
              </a:solidFill>
            </a:rPr>
            <a:t> </a:t>
          </a:r>
          <a:r>
            <a:rPr lang="en-US" sz="1000" kern="1200" dirty="0" err="1" smtClean="0">
              <a:solidFill>
                <a:schemeClr val="bg1"/>
              </a:solidFill>
            </a:rPr>
            <a:t>ministériels</a:t>
          </a:r>
          <a:endParaRPr lang="en-US" sz="1000" kern="1200" dirty="0">
            <a:solidFill>
              <a:schemeClr val="bg1"/>
            </a:solidFill>
          </a:endParaRPr>
        </a:p>
        <a:p>
          <a:pPr lvl="0" algn="ctr" defTabSz="444500">
            <a:lnSpc>
              <a:spcPct val="100000"/>
            </a:lnSpc>
            <a:spcBef>
              <a:spcPct val="0"/>
            </a:spcBef>
            <a:spcAft>
              <a:spcPts val="0"/>
            </a:spcAft>
          </a:pPr>
          <a:r>
            <a:rPr lang="en-US" sz="1000" kern="1200" dirty="0" smtClean="0">
              <a:solidFill>
                <a:schemeClr val="bg1"/>
              </a:solidFill>
            </a:rPr>
            <a:t>- </a:t>
          </a:r>
          <a:r>
            <a:rPr lang="en-US" sz="1000" kern="1200" dirty="0" err="1" smtClean="0">
              <a:solidFill>
                <a:schemeClr val="bg1"/>
              </a:solidFill>
            </a:rPr>
            <a:t>Secrétariat</a:t>
          </a:r>
          <a:r>
            <a:rPr lang="en-US" sz="1000" kern="1200" dirty="0" smtClean="0">
              <a:solidFill>
                <a:schemeClr val="bg1"/>
              </a:solidFill>
            </a:rPr>
            <a:t> francophone</a:t>
          </a:r>
          <a:endParaRPr lang="en-US" sz="1000" kern="1200" dirty="0">
            <a:solidFill>
              <a:schemeClr val="bg1"/>
            </a:solidFill>
          </a:endParaRPr>
        </a:p>
        <a:p>
          <a:pPr lvl="0" algn="ctr" defTabSz="444500">
            <a:lnSpc>
              <a:spcPct val="100000"/>
            </a:lnSpc>
            <a:spcBef>
              <a:spcPct val="0"/>
            </a:spcBef>
            <a:spcAft>
              <a:spcPts val="0"/>
            </a:spcAft>
          </a:pPr>
          <a:r>
            <a:rPr lang="en-US" sz="1000" kern="1200" dirty="0" smtClean="0">
              <a:solidFill>
                <a:schemeClr val="bg1"/>
              </a:solidFill>
            </a:rPr>
            <a:t>- </a:t>
          </a:r>
          <a:r>
            <a:rPr lang="en-US" sz="1000" kern="1200" dirty="0" err="1" smtClean="0">
              <a:solidFill>
                <a:schemeClr val="bg1"/>
              </a:solidFill>
            </a:rPr>
            <a:t>Conseil</a:t>
          </a:r>
          <a:r>
            <a:rPr lang="en-US" sz="1000" kern="1200" dirty="0" smtClean="0">
              <a:solidFill>
                <a:schemeClr val="bg1"/>
              </a:solidFill>
            </a:rPr>
            <a:t> </a:t>
          </a:r>
          <a:r>
            <a:rPr lang="en-US" sz="1000" kern="1200" dirty="0" err="1" smtClean="0">
              <a:solidFill>
                <a:schemeClr val="bg1"/>
              </a:solidFill>
            </a:rPr>
            <a:t>consultatif</a:t>
          </a:r>
          <a:endParaRPr lang="en-US" sz="1000" kern="1200" dirty="0">
            <a:solidFill>
              <a:schemeClr val="bg1"/>
            </a:solidFill>
          </a:endParaRPr>
        </a:p>
        <a:p>
          <a:pPr lvl="0" algn="ctr" defTabSz="444500">
            <a:lnSpc>
              <a:spcPct val="100000"/>
            </a:lnSpc>
            <a:spcBef>
              <a:spcPct val="0"/>
            </a:spcBef>
            <a:spcAft>
              <a:spcPts val="0"/>
            </a:spcAft>
          </a:pPr>
          <a:r>
            <a:rPr lang="en-US" sz="1000" kern="1200" dirty="0" smtClean="0">
              <a:solidFill>
                <a:schemeClr val="bg1"/>
              </a:solidFill>
            </a:rPr>
            <a:t>- Cabinet</a:t>
          </a:r>
          <a:endParaRPr lang="en-US" sz="1000" kern="1200" dirty="0">
            <a:solidFill>
              <a:schemeClr val="bg1"/>
            </a:solidFill>
          </a:endParaRPr>
        </a:p>
      </dsp:txBody>
      <dsp:txXfrm>
        <a:off x="6889706" y="1446958"/>
        <a:ext cx="1273803" cy="1273573"/>
      </dsp:txXfrm>
    </dsp:sp>
    <dsp:sp modelId="{85281EDC-6670-405A-84AA-41F250DB3806}">
      <dsp:nvSpPr>
        <dsp:cNvPr id="0" name=""/>
        <dsp:cNvSpPr/>
      </dsp:nvSpPr>
      <dsp:spPr>
        <a:xfrm>
          <a:off x="579630" y="3224927"/>
          <a:ext cx="2341858" cy="61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en-US" sz="1600" b="1" kern="1200" dirty="0" err="1" smtClean="0">
              <a:solidFill>
                <a:schemeClr val="bg1">
                  <a:lumMod val="50000"/>
                </a:schemeClr>
              </a:solidFill>
            </a:rPr>
            <a:t>Amorce</a:t>
          </a:r>
          <a:endParaRPr lang="en-US" sz="1600" b="1" kern="1200" dirty="0">
            <a:solidFill>
              <a:schemeClr val="bg1">
                <a:lumMod val="50000"/>
              </a:schemeClr>
            </a:solidFill>
          </a:endParaRPr>
        </a:p>
      </dsp:txBody>
      <dsp:txXfrm>
        <a:off x="579630" y="3224927"/>
        <a:ext cx="2341858" cy="6170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A9B4D-AF10-4FA6-A80D-D96A5400B09D}">
      <dsp:nvSpPr>
        <dsp:cNvPr id="0" name=""/>
        <dsp:cNvSpPr/>
      </dsp:nvSpPr>
      <dsp:spPr>
        <a:xfrm>
          <a:off x="3425053" y="1481435"/>
          <a:ext cx="1144344" cy="5721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err="1" smtClean="0"/>
            <a:t>Conseils</a:t>
          </a:r>
          <a:r>
            <a:rPr lang="en-US" sz="1200" b="1" kern="1200" dirty="0" smtClean="0"/>
            <a:t> des </a:t>
          </a:r>
          <a:r>
            <a:rPr lang="en-US" sz="1200" b="1" kern="1200" dirty="0" err="1" smtClean="0"/>
            <a:t>ministres</a:t>
          </a:r>
          <a:endParaRPr lang="en-US" sz="1200" b="1" kern="1200" dirty="0"/>
        </a:p>
      </dsp:txBody>
      <dsp:txXfrm>
        <a:off x="3441811" y="1498193"/>
        <a:ext cx="1110828" cy="538656"/>
      </dsp:txXfrm>
    </dsp:sp>
    <dsp:sp modelId="{5055ACB7-577B-4C21-ADC4-89E417D7C2E5}">
      <dsp:nvSpPr>
        <dsp:cNvPr id="0" name=""/>
        <dsp:cNvSpPr/>
      </dsp:nvSpPr>
      <dsp:spPr>
        <a:xfrm rot="17500715">
          <a:off x="4178697" y="1175711"/>
          <a:ext cx="1239140" cy="32124"/>
        </a:xfrm>
        <a:custGeom>
          <a:avLst/>
          <a:gdLst/>
          <a:ahLst/>
          <a:cxnLst/>
          <a:rect l="0" t="0" r="0" b="0"/>
          <a:pathLst>
            <a:path>
              <a:moveTo>
                <a:pt x="0" y="16062"/>
              </a:moveTo>
              <a:lnTo>
                <a:pt x="1239140" y="160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4767289" y="1160794"/>
        <a:ext cx="61957" cy="61957"/>
      </dsp:txXfrm>
    </dsp:sp>
    <dsp:sp modelId="{421C2848-6F54-4268-A02B-515B4A6910ED}">
      <dsp:nvSpPr>
        <dsp:cNvPr id="0" name=""/>
        <dsp:cNvSpPr/>
      </dsp:nvSpPr>
      <dsp:spPr>
        <a:xfrm>
          <a:off x="5027136" y="329938"/>
          <a:ext cx="1144344" cy="57217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err="1" smtClean="0"/>
            <a:t>Ministère</a:t>
          </a:r>
          <a:r>
            <a:rPr lang="en-US" sz="1200" b="1" kern="1200" dirty="0" smtClean="0"/>
            <a:t> de la Culture et du </a:t>
          </a:r>
          <a:r>
            <a:rPr lang="en-US" sz="1200" b="1" kern="1200" dirty="0" err="1" smtClean="0"/>
            <a:t>Tourisme</a:t>
          </a:r>
          <a:endParaRPr lang="en-US" sz="1200" b="1" kern="1200" dirty="0"/>
        </a:p>
      </dsp:txBody>
      <dsp:txXfrm>
        <a:off x="5043894" y="346696"/>
        <a:ext cx="1110828" cy="538656"/>
      </dsp:txXfrm>
    </dsp:sp>
    <dsp:sp modelId="{066984D7-013D-4AAB-839C-1B2CE4A640B0}">
      <dsp:nvSpPr>
        <dsp:cNvPr id="0" name=""/>
        <dsp:cNvSpPr/>
      </dsp:nvSpPr>
      <dsp:spPr>
        <a:xfrm rot="19457599">
          <a:off x="6118497" y="435463"/>
          <a:ext cx="563705" cy="32124"/>
        </a:xfrm>
        <a:custGeom>
          <a:avLst/>
          <a:gdLst/>
          <a:ahLst/>
          <a:cxnLst/>
          <a:rect l="0" t="0" r="0" b="0"/>
          <a:pathLst>
            <a:path>
              <a:moveTo>
                <a:pt x="0" y="16062"/>
              </a:moveTo>
              <a:lnTo>
                <a:pt x="563705"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6386257" y="437432"/>
        <a:ext cx="28185" cy="28185"/>
      </dsp:txXfrm>
    </dsp:sp>
    <dsp:sp modelId="{A8B61D85-EA90-4F67-8A16-D4A43A96F859}">
      <dsp:nvSpPr>
        <dsp:cNvPr id="0" name=""/>
        <dsp:cNvSpPr/>
      </dsp:nvSpPr>
      <dsp:spPr>
        <a:xfrm>
          <a:off x="6629219" y="939"/>
          <a:ext cx="1144344" cy="57217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Alberta Foundation for the Arts</a:t>
          </a:r>
          <a:endParaRPr lang="en-US" sz="1200" b="1" kern="1200" dirty="0"/>
        </a:p>
      </dsp:txBody>
      <dsp:txXfrm>
        <a:off x="6645977" y="17697"/>
        <a:ext cx="1110828" cy="538656"/>
      </dsp:txXfrm>
    </dsp:sp>
    <dsp:sp modelId="{D9F9FFC3-9628-41FD-8C58-B71484EC3011}">
      <dsp:nvSpPr>
        <dsp:cNvPr id="0" name=""/>
        <dsp:cNvSpPr/>
      </dsp:nvSpPr>
      <dsp:spPr>
        <a:xfrm rot="2142401">
          <a:off x="6118497" y="764462"/>
          <a:ext cx="563705" cy="32124"/>
        </a:xfrm>
        <a:custGeom>
          <a:avLst/>
          <a:gdLst/>
          <a:ahLst/>
          <a:cxnLst/>
          <a:rect l="0" t="0" r="0" b="0"/>
          <a:pathLst>
            <a:path>
              <a:moveTo>
                <a:pt x="0" y="16062"/>
              </a:moveTo>
              <a:lnTo>
                <a:pt x="563705"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6386257" y="766431"/>
        <a:ext cx="28185" cy="28185"/>
      </dsp:txXfrm>
    </dsp:sp>
    <dsp:sp modelId="{4C58DC75-968E-4EF0-BB65-5D63BD07311B}">
      <dsp:nvSpPr>
        <dsp:cNvPr id="0" name=""/>
        <dsp:cNvSpPr/>
      </dsp:nvSpPr>
      <dsp:spPr>
        <a:xfrm>
          <a:off x="6629219" y="658937"/>
          <a:ext cx="1144344" cy="57217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Travel Alberta</a:t>
          </a:r>
          <a:endParaRPr lang="en-US" sz="1200" b="1" kern="1200" dirty="0"/>
        </a:p>
      </dsp:txBody>
      <dsp:txXfrm>
        <a:off x="6645977" y="675695"/>
        <a:ext cx="1110828" cy="538656"/>
      </dsp:txXfrm>
    </dsp:sp>
    <dsp:sp modelId="{5AE5716C-BCF4-4E9A-8E0D-8F4B355B368D}">
      <dsp:nvSpPr>
        <dsp:cNvPr id="0" name=""/>
        <dsp:cNvSpPr/>
      </dsp:nvSpPr>
      <dsp:spPr>
        <a:xfrm rot="20413970">
          <a:off x="4555068" y="1669209"/>
          <a:ext cx="486399" cy="32124"/>
        </a:xfrm>
        <a:custGeom>
          <a:avLst/>
          <a:gdLst/>
          <a:ahLst/>
          <a:cxnLst/>
          <a:rect l="0" t="0" r="0" b="0"/>
          <a:pathLst>
            <a:path>
              <a:moveTo>
                <a:pt x="0" y="16062"/>
              </a:moveTo>
              <a:lnTo>
                <a:pt x="486399" y="160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4786107" y="1673111"/>
        <a:ext cx="24319" cy="24319"/>
      </dsp:txXfrm>
    </dsp:sp>
    <dsp:sp modelId="{E1E5CA64-C8C0-499A-8D1B-20B891B682B1}">
      <dsp:nvSpPr>
        <dsp:cNvPr id="0" name=""/>
        <dsp:cNvSpPr/>
      </dsp:nvSpPr>
      <dsp:spPr>
        <a:xfrm>
          <a:off x="5027136" y="1316935"/>
          <a:ext cx="1144344" cy="57217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err="1" smtClean="0"/>
            <a:t>Ministère</a:t>
          </a:r>
          <a:r>
            <a:rPr lang="en-US" sz="1200" b="1" kern="1200" dirty="0" smtClean="0"/>
            <a:t> de la Santé</a:t>
          </a:r>
          <a:endParaRPr lang="en-US" sz="1200" b="1" kern="1200" dirty="0"/>
        </a:p>
      </dsp:txBody>
      <dsp:txXfrm>
        <a:off x="5043894" y="1333693"/>
        <a:ext cx="1110828" cy="538656"/>
      </dsp:txXfrm>
    </dsp:sp>
    <dsp:sp modelId="{7D4339C4-8453-4422-ACC0-F2B83DAB135F}">
      <dsp:nvSpPr>
        <dsp:cNvPr id="0" name=""/>
        <dsp:cNvSpPr/>
      </dsp:nvSpPr>
      <dsp:spPr>
        <a:xfrm>
          <a:off x="6171481" y="1586959"/>
          <a:ext cx="457737" cy="32124"/>
        </a:xfrm>
        <a:custGeom>
          <a:avLst/>
          <a:gdLst/>
          <a:ahLst/>
          <a:cxnLst/>
          <a:rect l="0" t="0" r="0" b="0"/>
          <a:pathLst>
            <a:path>
              <a:moveTo>
                <a:pt x="0" y="16062"/>
              </a:moveTo>
              <a:lnTo>
                <a:pt x="457737"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6388906" y="1591578"/>
        <a:ext cx="22886" cy="22886"/>
      </dsp:txXfrm>
    </dsp:sp>
    <dsp:sp modelId="{15FBA254-3051-4201-9622-4301D8F7E608}">
      <dsp:nvSpPr>
        <dsp:cNvPr id="0" name=""/>
        <dsp:cNvSpPr/>
      </dsp:nvSpPr>
      <dsp:spPr>
        <a:xfrm>
          <a:off x="6629219" y="1316935"/>
          <a:ext cx="1144344" cy="57217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Alberta Health Services</a:t>
          </a:r>
          <a:endParaRPr lang="en-US" sz="1200" b="1" kern="1200" dirty="0"/>
        </a:p>
      </dsp:txBody>
      <dsp:txXfrm>
        <a:off x="6645977" y="1333693"/>
        <a:ext cx="1110828" cy="538656"/>
      </dsp:txXfrm>
    </dsp:sp>
    <dsp:sp modelId="{EEB5E9FD-6EEB-424F-BD66-F1E95B162E48}">
      <dsp:nvSpPr>
        <dsp:cNvPr id="0" name=""/>
        <dsp:cNvSpPr/>
      </dsp:nvSpPr>
      <dsp:spPr>
        <a:xfrm rot="2829178">
          <a:off x="4461717" y="1998208"/>
          <a:ext cx="673101" cy="32124"/>
        </a:xfrm>
        <a:custGeom>
          <a:avLst/>
          <a:gdLst/>
          <a:ahLst/>
          <a:cxnLst/>
          <a:rect l="0" t="0" r="0" b="0"/>
          <a:pathLst>
            <a:path>
              <a:moveTo>
                <a:pt x="0" y="16062"/>
              </a:moveTo>
              <a:lnTo>
                <a:pt x="673101" y="160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4781440" y="1997443"/>
        <a:ext cx="33655" cy="33655"/>
      </dsp:txXfrm>
    </dsp:sp>
    <dsp:sp modelId="{9D2D83C2-451A-441F-AD89-99DEC38F338D}">
      <dsp:nvSpPr>
        <dsp:cNvPr id="0" name=""/>
        <dsp:cNvSpPr/>
      </dsp:nvSpPr>
      <dsp:spPr>
        <a:xfrm>
          <a:off x="5027136" y="1974934"/>
          <a:ext cx="1144344" cy="57217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err="1" smtClean="0"/>
            <a:t>Ministère</a:t>
          </a:r>
          <a:r>
            <a:rPr lang="en-US" sz="1200" b="1" kern="1200" dirty="0" smtClean="0"/>
            <a:t> des </a:t>
          </a:r>
          <a:r>
            <a:rPr lang="en-US" sz="1200" b="1" kern="1200" dirty="0" err="1" smtClean="0"/>
            <a:t>Études</a:t>
          </a:r>
          <a:r>
            <a:rPr lang="en-US" sz="1200" b="1" kern="1200" dirty="0" smtClean="0"/>
            <a:t> </a:t>
          </a:r>
          <a:r>
            <a:rPr lang="en-US" sz="1200" b="1" kern="1200" dirty="0" err="1" smtClean="0"/>
            <a:t>supérieures</a:t>
          </a:r>
          <a:endParaRPr lang="en-US" sz="1200" b="1" kern="1200" dirty="0"/>
        </a:p>
      </dsp:txBody>
      <dsp:txXfrm>
        <a:off x="5043894" y="1991692"/>
        <a:ext cx="1110828" cy="538656"/>
      </dsp:txXfrm>
    </dsp:sp>
    <dsp:sp modelId="{13DF634B-958D-4134-ACF5-805DD2A1B044}">
      <dsp:nvSpPr>
        <dsp:cNvPr id="0" name=""/>
        <dsp:cNvSpPr/>
      </dsp:nvSpPr>
      <dsp:spPr>
        <a:xfrm>
          <a:off x="6171481" y="2244958"/>
          <a:ext cx="457737" cy="32124"/>
        </a:xfrm>
        <a:custGeom>
          <a:avLst/>
          <a:gdLst/>
          <a:ahLst/>
          <a:cxnLst/>
          <a:rect l="0" t="0" r="0" b="0"/>
          <a:pathLst>
            <a:path>
              <a:moveTo>
                <a:pt x="0" y="16062"/>
              </a:moveTo>
              <a:lnTo>
                <a:pt x="457737"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6388906" y="2249576"/>
        <a:ext cx="22886" cy="22886"/>
      </dsp:txXfrm>
    </dsp:sp>
    <dsp:sp modelId="{8757E9AC-BC55-44FB-9906-E188442DE117}">
      <dsp:nvSpPr>
        <dsp:cNvPr id="0" name=""/>
        <dsp:cNvSpPr/>
      </dsp:nvSpPr>
      <dsp:spPr>
        <a:xfrm>
          <a:off x="6629219" y="1974934"/>
          <a:ext cx="1144344" cy="57217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Institutions post-</a:t>
          </a:r>
          <a:r>
            <a:rPr lang="en-US" sz="1200" b="1" kern="1200" dirty="0" err="1" smtClean="0"/>
            <a:t>secondaires</a:t>
          </a:r>
          <a:endParaRPr lang="en-US" sz="1200" b="1" kern="1200" dirty="0"/>
        </a:p>
      </dsp:txBody>
      <dsp:txXfrm>
        <a:off x="6645977" y="1991692"/>
        <a:ext cx="1110828" cy="538656"/>
      </dsp:txXfrm>
    </dsp:sp>
    <dsp:sp modelId="{BC2DEFB5-D67F-43BF-AFEB-6064AF3337AA}">
      <dsp:nvSpPr>
        <dsp:cNvPr id="0" name=""/>
        <dsp:cNvSpPr/>
      </dsp:nvSpPr>
      <dsp:spPr>
        <a:xfrm rot="4099285">
          <a:off x="4178697" y="2327208"/>
          <a:ext cx="1239140" cy="32124"/>
        </a:xfrm>
        <a:custGeom>
          <a:avLst/>
          <a:gdLst/>
          <a:ahLst/>
          <a:cxnLst/>
          <a:rect l="0" t="0" r="0" b="0"/>
          <a:pathLst>
            <a:path>
              <a:moveTo>
                <a:pt x="0" y="16062"/>
              </a:moveTo>
              <a:lnTo>
                <a:pt x="1239140" y="160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4767289" y="2312291"/>
        <a:ext cx="61957" cy="61957"/>
      </dsp:txXfrm>
    </dsp:sp>
    <dsp:sp modelId="{C927FC3F-9725-456B-9ECE-1D4E0531F37E}">
      <dsp:nvSpPr>
        <dsp:cNvPr id="0" name=""/>
        <dsp:cNvSpPr/>
      </dsp:nvSpPr>
      <dsp:spPr>
        <a:xfrm>
          <a:off x="5027136" y="2632932"/>
          <a:ext cx="1144344" cy="57217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a:t>
          </a:r>
          <a:endParaRPr lang="en-US" sz="1200" b="1" kern="1200" dirty="0"/>
        </a:p>
      </dsp:txBody>
      <dsp:txXfrm>
        <a:off x="5043894" y="2649690"/>
        <a:ext cx="1110828" cy="538656"/>
      </dsp:txXfrm>
    </dsp:sp>
    <dsp:sp modelId="{B1FF079F-ECB6-4DC6-A57B-0325B6239682}">
      <dsp:nvSpPr>
        <dsp:cNvPr id="0" name=""/>
        <dsp:cNvSpPr/>
      </dsp:nvSpPr>
      <dsp:spPr>
        <a:xfrm>
          <a:off x="6171481" y="2902956"/>
          <a:ext cx="457737" cy="32124"/>
        </a:xfrm>
        <a:custGeom>
          <a:avLst/>
          <a:gdLst/>
          <a:ahLst/>
          <a:cxnLst/>
          <a:rect l="0" t="0" r="0" b="0"/>
          <a:pathLst>
            <a:path>
              <a:moveTo>
                <a:pt x="0" y="16062"/>
              </a:moveTo>
              <a:lnTo>
                <a:pt x="457737"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6388906" y="2907575"/>
        <a:ext cx="22886" cy="22886"/>
      </dsp:txXfrm>
    </dsp:sp>
    <dsp:sp modelId="{955D577C-986A-4969-A586-29876296616C}">
      <dsp:nvSpPr>
        <dsp:cNvPr id="0" name=""/>
        <dsp:cNvSpPr/>
      </dsp:nvSpPr>
      <dsp:spPr>
        <a:xfrm>
          <a:off x="6629219" y="2632932"/>
          <a:ext cx="1144344" cy="57217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a:t>
          </a:r>
          <a:endParaRPr lang="en-US" sz="1200" b="1" kern="1200" dirty="0"/>
        </a:p>
      </dsp:txBody>
      <dsp:txXfrm>
        <a:off x="6645977" y="2649690"/>
        <a:ext cx="1110828" cy="538656"/>
      </dsp:txXfrm>
    </dsp:sp>
  </dsp:spTree>
</dsp:drawing>
</file>

<file path=ppt/diagrams/layout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sz="quarter" idx="1"/>
          </p:nvPr>
        </p:nvSpPr>
        <p:spPr>
          <a:xfrm>
            <a:off x="5273003" y="0"/>
            <a:ext cx="4033943" cy="351155"/>
          </a:xfrm>
          <a:prstGeom prst="rect">
            <a:avLst/>
          </a:prstGeom>
        </p:spPr>
        <p:txBody>
          <a:bodyPr vert="horz" lIns="93324" tIns="46662" rIns="93324" bIns="46662" rtlCol="0"/>
          <a:lstStyle>
            <a:lvl1pPr algn="r">
              <a:defRPr sz="1200"/>
            </a:lvl1pPr>
          </a:lstStyle>
          <a:p>
            <a:fld id="{A6673D7D-606E-4704-8FAB-089A0546B34A}" type="datetimeFigureOut">
              <a:rPr lang="en-CA" smtClean="0"/>
              <a:t>2018-09-19</a:t>
            </a:fld>
            <a:endParaRPr lang="en-CA"/>
          </a:p>
        </p:txBody>
      </p:sp>
      <p:sp>
        <p:nvSpPr>
          <p:cNvPr id="4" name="Footer Placeholder 3"/>
          <p:cNvSpPr>
            <a:spLocks noGrp="1"/>
          </p:cNvSpPr>
          <p:nvPr>
            <p:ph type="ftr" sz="quarter" idx="2"/>
          </p:nvPr>
        </p:nvSpPr>
        <p:spPr>
          <a:xfrm>
            <a:off x="0" y="6670726"/>
            <a:ext cx="4033943" cy="351155"/>
          </a:xfrm>
          <a:prstGeom prst="rect">
            <a:avLst/>
          </a:prstGeom>
        </p:spPr>
        <p:txBody>
          <a:bodyPr vert="horz" lIns="93324" tIns="46662" rIns="93324" bIns="46662" rtlCol="0" anchor="b"/>
          <a:lstStyle>
            <a:lvl1pPr algn="l">
              <a:defRPr sz="1200"/>
            </a:lvl1pPr>
          </a:lstStyle>
          <a:p>
            <a:endParaRPr lang="en-CA"/>
          </a:p>
        </p:txBody>
      </p:sp>
      <p:sp>
        <p:nvSpPr>
          <p:cNvPr id="5" name="Slide Number Placeholder 4"/>
          <p:cNvSpPr>
            <a:spLocks noGrp="1"/>
          </p:cNvSpPr>
          <p:nvPr>
            <p:ph type="sldNum" sz="quarter" idx="3"/>
          </p:nvPr>
        </p:nvSpPr>
        <p:spPr>
          <a:xfrm>
            <a:off x="5273003" y="6670726"/>
            <a:ext cx="4033943" cy="351155"/>
          </a:xfrm>
          <a:prstGeom prst="rect">
            <a:avLst/>
          </a:prstGeom>
        </p:spPr>
        <p:txBody>
          <a:bodyPr vert="horz" lIns="93324" tIns="46662" rIns="93324" bIns="46662" rtlCol="0" anchor="b"/>
          <a:lstStyle>
            <a:lvl1pPr algn="r">
              <a:defRPr sz="1200"/>
            </a:lvl1pPr>
          </a:lstStyle>
          <a:p>
            <a:fld id="{5F2AF2C7-EC74-45D5-8E80-EDC400CCB59D}" type="slidenum">
              <a:rPr lang="en-CA" smtClean="0"/>
              <a:t>‹#›</a:t>
            </a:fld>
            <a:endParaRPr lang="en-CA"/>
          </a:p>
        </p:txBody>
      </p:sp>
    </p:spTree>
    <p:extLst>
      <p:ext uri="{BB962C8B-B14F-4D97-AF65-F5344CB8AC3E}">
        <p14:creationId xmlns:p14="http://schemas.microsoft.com/office/powerpoint/2010/main" val="116519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38" cy="3508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273675" y="0"/>
            <a:ext cx="4033838" cy="350838"/>
          </a:xfrm>
          <a:prstGeom prst="rect">
            <a:avLst/>
          </a:prstGeom>
        </p:spPr>
        <p:txBody>
          <a:bodyPr vert="horz" lIns="91440" tIns="45720" rIns="91440" bIns="45720" rtlCol="0"/>
          <a:lstStyle>
            <a:lvl1pPr algn="r">
              <a:defRPr sz="1200"/>
            </a:lvl1pPr>
          </a:lstStyle>
          <a:p>
            <a:fld id="{6FEDAA7A-9A0B-4B42-A0D7-D84671EF7CA4}" type="datetimeFigureOut">
              <a:rPr lang="en-CA" smtClean="0"/>
              <a:t>2018-09-19</a:t>
            </a:fld>
            <a:endParaRPr lang="en-CA"/>
          </a:p>
        </p:txBody>
      </p:sp>
      <p:sp>
        <p:nvSpPr>
          <p:cNvPr id="4" name="Slide Image Placeholder 3"/>
          <p:cNvSpPr>
            <a:spLocks noGrp="1" noRot="1" noChangeAspect="1"/>
          </p:cNvSpPr>
          <p:nvPr>
            <p:ph type="sldImg" idx="2"/>
          </p:nvPr>
        </p:nvSpPr>
        <p:spPr>
          <a:xfrm>
            <a:off x="2312988" y="527050"/>
            <a:ext cx="4683125" cy="2633663"/>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30275" y="3335338"/>
            <a:ext cx="7448550" cy="3160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670675"/>
            <a:ext cx="4033838" cy="3508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273675" y="6670675"/>
            <a:ext cx="4033838" cy="350838"/>
          </a:xfrm>
          <a:prstGeom prst="rect">
            <a:avLst/>
          </a:prstGeom>
        </p:spPr>
        <p:txBody>
          <a:bodyPr vert="horz" lIns="91440" tIns="45720" rIns="91440" bIns="45720" rtlCol="0" anchor="b"/>
          <a:lstStyle>
            <a:lvl1pPr algn="r">
              <a:defRPr sz="1200"/>
            </a:lvl1pPr>
          </a:lstStyle>
          <a:p>
            <a:fld id="{C33E93F5-386D-46C1-AED3-8A7E51F89105}" type="slidenum">
              <a:rPr lang="en-CA" smtClean="0"/>
              <a:t>‹#›</a:t>
            </a:fld>
            <a:endParaRPr lang="en-CA"/>
          </a:p>
        </p:txBody>
      </p:sp>
    </p:spTree>
    <p:extLst>
      <p:ext uri="{BB962C8B-B14F-4D97-AF65-F5344CB8AC3E}">
        <p14:creationId xmlns:p14="http://schemas.microsoft.com/office/powerpoint/2010/main" val="3869642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1</a:t>
            </a:fld>
            <a:endParaRPr lang="en-CA"/>
          </a:p>
        </p:txBody>
      </p:sp>
    </p:spTree>
    <p:extLst>
      <p:ext uri="{BB962C8B-B14F-4D97-AF65-F5344CB8AC3E}">
        <p14:creationId xmlns:p14="http://schemas.microsoft.com/office/powerpoint/2010/main" val="1159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spcBef>
                <a:spcPts val="600"/>
              </a:spcBef>
              <a:spcAft>
                <a:spcPts val="600"/>
              </a:spcAft>
              <a:buNone/>
            </a:pPr>
            <a:endParaRPr lang="fr-FR" sz="2400" dirty="0"/>
          </a:p>
        </p:txBody>
      </p:sp>
      <p:sp>
        <p:nvSpPr>
          <p:cNvPr id="4" name="Slide Number Placeholder 3"/>
          <p:cNvSpPr>
            <a:spLocks noGrp="1"/>
          </p:cNvSpPr>
          <p:nvPr>
            <p:ph type="sldNum" sz="quarter" idx="10"/>
          </p:nvPr>
        </p:nvSpPr>
        <p:spPr/>
        <p:txBody>
          <a:bodyPr/>
          <a:lstStyle/>
          <a:p>
            <a:fld id="{C33E93F5-386D-46C1-AED3-8A7E51F89105}" type="slidenum">
              <a:rPr lang="en-CA" smtClean="0"/>
              <a:t>23</a:t>
            </a:fld>
            <a:endParaRPr lang="en-CA"/>
          </a:p>
        </p:txBody>
      </p:sp>
    </p:spTree>
    <p:extLst>
      <p:ext uri="{BB962C8B-B14F-4D97-AF65-F5344CB8AC3E}">
        <p14:creationId xmlns:p14="http://schemas.microsoft.com/office/powerpoint/2010/main" val="51058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Bef>
                <a:spcPts val="600"/>
              </a:spcBef>
              <a:spcAft>
                <a:spcPts val="600"/>
              </a:spcAft>
              <a:buFont typeface="Arial" panose="020B0604020202020204" pitchFamily="34" charset="0"/>
              <a:buChar char="•"/>
            </a:pPr>
            <a:endParaRPr lang="fr-FR" sz="1600" dirty="0" smtClean="0"/>
          </a:p>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24</a:t>
            </a:fld>
            <a:endParaRPr lang="en-CA"/>
          </a:p>
        </p:txBody>
      </p:sp>
    </p:spTree>
    <p:extLst>
      <p:ext uri="{BB962C8B-B14F-4D97-AF65-F5344CB8AC3E}">
        <p14:creationId xmlns:p14="http://schemas.microsoft.com/office/powerpoint/2010/main" val="3181874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25</a:t>
            </a:fld>
            <a:endParaRPr lang="en-CA"/>
          </a:p>
        </p:txBody>
      </p:sp>
    </p:spTree>
    <p:extLst>
      <p:ext uri="{BB962C8B-B14F-4D97-AF65-F5344CB8AC3E}">
        <p14:creationId xmlns:p14="http://schemas.microsoft.com/office/powerpoint/2010/main" val="3909147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26</a:t>
            </a:fld>
            <a:endParaRPr lang="en-CA"/>
          </a:p>
        </p:txBody>
      </p:sp>
    </p:spTree>
    <p:extLst>
      <p:ext uri="{BB962C8B-B14F-4D97-AF65-F5344CB8AC3E}">
        <p14:creationId xmlns:p14="http://schemas.microsoft.com/office/powerpoint/2010/main" val="2871101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27</a:t>
            </a:fld>
            <a:endParaRPr lang="en-CA"/>
          </a:p>
        </p:txBody>
      </p:sp>
    </p:spTree>
    <p:extLst>
      <p:ext uri="{BB962C8B-B14F-4D97-AF65-F5344CB8AC3E}">
        <p14:creationId xmlns:p14="http://schemas.microsoft.com/office/powerpoint/2010/main" val="1808063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28</a:t>
            </a:fld>
            <a:endParaRPr lang="en-CA"/>
          </a:p>
        </p:txBody>
      </p:sp>
    </p:spTree>
    <p:extLst>
      <p:ext uri="{BB962C8B-B14F-4D97-AF65-F5344CB8AC3E}">
        <p14:creationId xmlns:p14="http://schemas.microsoft.com/office/powerpoint/2010/main" val="3555160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E93F5-386D-46C1-AED3-8A7E51F89105}" type="slidenum">
              <a:rPr lang="en-CA" smtClean="0"/>
              <a:t>31</a:t>
            </a:fld>
            <a:endParaRPr lang="en-CA"/>
          </a:p>
        </p:txBody>
      </p:sp>
    </p:spTree>
    <p:extLst>
      <p:ext uri="{BB962C8B-B14F-4D97-AF65-F5344CB8AC3E}">
        <p14:creationId xmlns:p14="http://schemas.microsoft.com/office/powerpoint/2010/main" val="40463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2</a:t>
            </a:fld>
            <a:endParaRPr lang="en-CA"/>
          </a:p>
        </p:txBody>
      </p:sp>
    </p:spTree>
    <p:extLst>
      <p:ext uri="{BB962C8B-B14F-4D97-AF65-F5344CB8AC3E}">
        <p14:creationId xmlns:p14="http://schemas.microsoft.com/office/powerpoint/2010/main" val="3182042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5</a:t>
            </a:fld>
            <a:endParaRPr lang="en-CA"/>
          </a:p>
        </p:txBody>
      </p:sp>
    </p:spTree>
    <p:extLst>
      <p:ext uri="{BB962C8B-B14F-4D97-AF65-F5344CB8AC3E}">
        <p14:creationId xmlns:p14="http://schemas.microsoft.com/office/powerpoint/2010/main" val="3534202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6</a:t>
            </a:fld>
            <a:endParaRPr lang="en-CA"/>
          </a:p>
        </p:txBody>
      </p:sp>
    </p:spTree>
    <p:extLst>
      <p:ext uri="{BB962C8B-B14F-4D97-AF65-F5344CB8AC3E}">
        <p14:creationId xmlns:p14="http://schemas.microsoft.com/office/powerpoint/2010/main" val="1685793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12</a:t>
            </a:fld>
            <a:endParaRPr lang="en-CA"/>
          </a:p>
        </p:txBody>
      </p:sp>
    </p:spTree>
    <p:extLst>
      <p:ext uri="{BB962C8B-B14F-4D97-AF65-F5344CB8AC3E}">
        <p14:creationId xmlns:p14="http://schemas.microsoft.com/office/powerpoint/2010/main" val="674012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13</a:t>
            </a:fld>
            <a:endParaRPr lang="en-CA"/>
          </a:p>
        </p:txBody>
      </p:sp>
    </p:spTree>
    <p:extLst>
      <p:ext uri="{BB962C8B-B14F-4D97-AF65-F5344CB8AC3E}">
        <p14:creationId xmlns:p14="http://schemas.microsoft.com/office/powerpoint/2010/main" val="3232790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p>
        </p:txBody>
      </p:sp>
      <p:sp>
        <p:nvSpPr>
          <p:cNvPr id="4" name="Slide Number Placeholder 3"/>
          <p:cNvSpPr>
            <a:spLocks noGrp="1"/>
          </p:cNvSpPr>
          <p:nvPr>
            <p:ph type="sldNum" sz="quarter" idx="10"/>
          </p:nvPr>
        </p:nvSpPr>
        <p:spPr/>
        <p:txBody>
          <a:bodyPr/>
          <a:lstStyle/>
          <a:p>
            <a:fld id="{C33E93F5-386D-46C1-AED3-8A7E51F89105}" type="slidenum">
              <a:rPr lang="en-CA" smtClean="0"/>
              <a:t>20</a:t>
            </a:fld>
            <a:endParaRPr lang="en-CA"/>
          </a:p>
        </p:txBody>
      </p:sp>
    </p:spTree>
    <p:extLst>
      <p:ext uri="{BB962C8B-B14F-4D97-AF65-F5344CB8AC3E}">
        <p14:creationId xmlns:p14="http://schemas.microsoft.com/office/powerpoint/2010/main" val="221003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21</a:t>
            </a:fld>
            <a:endParaRPr lang="en-CA"/>
          </a:p>
        </p:txBody>
      </p:sp>
    </p:spTree>
    <p:extLst>
      <p:ext uri="{BB962C8B-B14F-4D97-AF65-F5344CB8AC3E}">
        <p14:creationId xmlns:p14="http://schemas.microsoft.com/office/powerpoint/2010/main" val="3642583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22</a:t>
            </a:fld>
            <a:endParaRPr lang="en-CA"/>
          </a:p>
        </p:txBody>
      </p:sp>
    </p:spTree>
    <p:extLst>
      <p:ext uri="{BB962C8B-B14F-4D97-AF65-F5344CB8AC3E}">
        <p14:creationId xmlns:p14="http://schemas.microsoft.com/office/powerpoint/2010/main" val="2951416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a:extLst>
              <a:ext uri="{FF2B5EF4-FFF2-40B4-BE49-F238E27FC236}">
                <a16:creationId xmlns:a16="http://schemas.microsoft.com/office/drawing/2014/main" id="{AB7099E1-DF10-2B41-8532-CAA5267F1F05}"/>
              </a:ext>
            </a:extLst>
          </p:cNvPr>
          <p:cNvSpPr/>
          <p:nvPr userDrawn="1"/>
        </p:nvSpPr>
        <p:spPr>
          <a:xfrm>
            <a:off x="555453" y="2486498"/>
            <a:ext cx="1496267" cy="79666"/>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5070348"/>
            <a:ext cx="9144000" cy="73152"/>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Subtitle 2"/>
          <p:cNvSpPr>
            <a:spLocks noGrp="1"/>
          </p:cNvSpPr>
          <p:nvPr>
            <p:ph type="subTitle" idx="1" hasCustomPrompt="1"/>
          </p:nvPr>
        </p:nvSpPr>
        <p:spPr>
          <a:xfrm>
            <a:off x="483446" y="2839334"/>
            <a:ext cx="8355754" cy="452496"/>
          </a:xfrm>
        </p:spPr>
        <p:txBody>
          <a:bodyPr>
            <a:normAutofit/>
          </a:bodyPr>
          <a:lstStyle>
            <a:lvl1pPr marL="0" indent="0" algn="l">
              <a:spcBef>
                <a:spcPts val="0"/>
              </a:spcBef>
              <a:buNone/>
              <a:defRPr sz="2400" baseline="0">
                <a:solidFill>
                  <a:schemeClr val="bg1"/>
                </a:solidFill>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pPr lvl="1"/>
            <a:endParaRPr lang="en-CA" dirty="0"/>
          </a:p>
        </p:txBody>
      </p:sp>
      <p:sp>
        <p:nvSpPr>
          <p:cNvPr id="26" name="Text Placeholder 21"/>
          <p:cNvSpPr>
            <a:spLocks noGrp="1"/>
          </p:cNvSpPr>
          <p:nvPr>
            <p:ph type="body" sz="quarter" idx="12" hasCustomPrompt="1"/>
          </p:nvPr>
        </p:nvSpPr>
        <p:spPr>
          <a:xfrm>
            <a:off x="483446" y="3186286"/>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
        <p:nvSpPr>
          <p:cNvPr id="22" name="Title 1"/>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Title of Presentation</a:t>
            </a:r>
            <a:endParaRPr lang="en-CA" dirty="0"/>
          </a:p>
        </p:txBody>
      </p:sp>
    </p:spTree>
    <p:extLst>
      <p:ext uri="{BB962C8B-B14F-4D97-AF65-F5344CB8AC3E}">
        <p14:creationId xmlns:p14="http://schemas.microsoft.com/office/powerpoint/2010/main" val="3396725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hasis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userDrawn="1"/>
        </p:nvSpPr>
        <p:spPr>
          <a:xfrm>
            <a:off x="0" y="5070348"/>
            <a:ext cx="9144000" cy="73152"/>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ubtitle 2">
            <a:extLst>
              <a:ext uri="{FF2B5EF4-FFF2-40B4-BE49-F238E27FC236}">
                <a16:creationId xmlns:a16="http://schemas.microsoft.com/office/drawing/2014/main" id="{9BFDAEB0-C263-3249-9B91-A576F97273C4}"/>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1" name="Slide Number Placeholder 1">
            <a:extLst>
              <a:ext uri="{FF2B5EF4-FFF2-40B4-BE49-F238E27FC236}">
                <a16:creationId xmlns:a16="http://schemas.microsoft.com/office/drawing/2014/main" id="{2C9F18CE-2759-7845-B2CF-3C394A07B6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048418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55576" y="1504950"/>
            <a:ext cx="7632848" cy="28595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
        <p:nvSpPr>
          <p:cNvPr id="10" name="Title 1">
            <a:extLst>
              <a:ext uri="{FF2B5EF4-FFF2-40B4-BE49-F238E27FC236}">
                <a16:creationId xmlns:a16="http://schemas.microsoft.com/office/drawing/2014/main" id="{05A4F9AA-7CFA-3E45-A6C5-88CCE63E1F10}"/>
              </a:ext>
            </a:extLst>
          </p:cNvPr>
          <p:cNvSpPr>
            <a:spLocks noGrp="1"/>
          </p:cNvSpPr>
          <p:nvPr>
            <p:ph type="title" hasCustomPrompt="1"/>
          </p:nvPr>
        </p:nvSpPr>
        <p:spPr>
          <a:xfrm>
            <a:off x="467544" y="441122"/>
            <a:ext cx="8219256" cy="569218"/>
          </a:xfrm>
        </p:spPr>
        <p:txBody>
          <a:bodyPr anchor="b"/>
          <a:lstStyle>
            <a:lvl1pPr>
              <a:defRPr b="0">
                <a:solidFill>
                  <a:srgbClr val="77B800"/>
                </a:solidFill>
              </a:defRPr>
            </a:lvl1pPr>
          </a:lstStyle>
          <a:p>
            <a:r>
              <a:rPr lang="en-US" dirty="0"/>
              <a:t>Text content slide</a:t>
            </a:r>
            <a:endParaRPr lang="en-CA" dirty="0"/>
          </a:p>
        </p:txBody>
      </p:sp>
      <p:cxnSp>
        <p:nvCxnSpPr>
          <p:cNvPr id="11" name="Straight Connector 10">
            <a:extLst>
              <a:ext uri="{FF2B5EF4-FFF2-40B4-BE49-F238E27FC236}">
                <a16:creationId xmlns:a16="http://schemas.microsoft.com/office/drawing/2014/main" id="{3006B7A1-3531-4A43-95D8-D9F7A67C4654}"/>
              </a:ext>
            </a:extLst>
          </p:cNvPr>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A0F159A9-957B-FC4E-A2AD-3E6A961644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77800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no 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438150"/>
            <a:ext cx="8229600" cy="40290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
        <p:nvSpPr>
          <p:cNvPr id="12" name="Slide Number Placeholder 1">
            <a:extLst>
              <a:ext uri="{FF2B5EF4-FFF2-40B4-BE49-F238E27FC236}">
                <a16:creationId xmlns:a16="http://schemas.microsoft.com/office/drawing/2014/main" id="{E4ECA700-3632-814E-AB1D-75F15F645E5F}"/>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2247038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e / Contra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rgbClr val="77B800"/>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467544" y="439261"/>
            <a:ext cx="3628206" cy="575469"/>
          </a:xfrm>
        </p:spPr>
        <p:txBody>
          <a:bodyPr/>
          <a:lstStyle>
            <a:lvl1pPr marL="0" indent="0">
              <a:buNone/>
              <a:defRPr sz="3200">
                <a:solidFill>
                  <a:srgbClr val="77B800"/>
                </a:solidFill>
              </a:defRPr>
            </a:lvl1pPr>
          </a:lstStyle>
          <a:p>
            <a:pPr lvl="0"/>
            <a:r>
              <a:rPr lang="en-US" dirty="0"/>
              <a:t>Concept #1</a:t>
            </a:r>
          </a:p>
        </p:txBody>
      </p:sp>
      <p:sp>
        <p:nvSpPr>
          <p:cNvPr id="53" name="Slide Number Placeholder 1">
            <a:extLst>
              <a:ext uri="{FF2B5EF4-FFF2-40B4-BE49-F238E27FC236}">
                <a16:creationId xmlns:a16="http://schemas.microsoft.com/office/drawing/2014/main" id="{5F3E3FA1-80BF-F740-8EF5-85A3F682656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675933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e / Contrast (Colour)">
    <p:bg>
      <p:bgPr>
        <a:solidFill>
          <a:srgbClr val="71950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rgbClr val="BED6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bg1"/>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CD8BCBB-0B06-1640-B37C-E93E1BD483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2" name="Rectangle 11">
            <a:extLst>
              <a:ext uri="{FF2B5EF4-FFF2-40B4-BE49-F238E27FC236}">
                <a16:creationId xmlns:a16="http://schemas.microsoft.com/office/drawing/2014/main" id="{534161E6-DA0F-F149-8BF3-DDA07282D9A4}"/>
              </a:ext>
            </a:extLst>
          </p:cNvPr>
          <p:cNvSpPr/>
          <p:nvPr userDrawn="1"/>
        </p:nvSpPr>
        <p:spPr>
          <a:xfrm>
            <a:off x="0" y="5070348"/>
            <a:ext cx="9144000" cy="73152"/>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 Placeholder 50">
            <a:extLst>
              <a:ext uri="{FF2B5EF4-FFF2-40B4-BE49-F238E27FC236}">
                <a16:creationId xmlns:a16="http://schemas.microsoft.com/office/drawing/2014/main" id="{27E3A62C-72C3-AD43-99F2-39AEE5FF90A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bg1"/>
                </a:solidFill>
              </a:defRPr>
            </a:lvl1pPr>
          </a:lstStyle>
          <a:p>
            <a:pPr lvl="0"/>
            <a:r>
              <a:rPr lang="en-US" dirty="0"/>
              <a:t>Concept #1</a:t>
            </a:r>
          </a:p>
        </p:txBody>
      </p:sp>
      <p:sp>
        <p:nvSpPr>
          <p:cNvPr id="14" name="Slide Number Placeholder 1">
            <a:extLst>
              <a:ext uri="{FF2B5EF4-FFF2-40B4-BE49-F238E27FC236}">
                <a16:creationId xmlns:a16="http://schemas.microsoft.com/office/drawing/2014/main" id="{F4F3F1D3-2F04-AA40-8E38-30868122572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800528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slide photo">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069942"/>
          </a:xfrm>
        </p:spPr>
        <p:txBody>
          <a:bodyPr/>
          <a:lstStyle>
            <a:lvl1pPr marL="0" indent="0">
              <a:buNone/>
              <a:defRPr baseline="0"/>
            </a:lvl1pPr>
          </a:lstStyle>
          <a:p>
            <a:r>
              <a:rPr lang="en-US" dirty="0"/>
              <a:t>[Insert picture]</a:t>
            </a:r>
            <a:endParaRPr lang="en-CA" dirty="0"/>
          </a:p>
        </p:txBody>
      </p:sp>
      <p:sp>
        <p:nvSpPr>
          <p:cNvPr id="4" name="Content Placeholder 2"/>
          <p:cNvSpPr>
            <a:spLocks noGrp="1"/>
          </p:cNvSpPr>
          <p:nvPr>
            <p:ph idx="1"/>
          </p:nvPr>
        </p:nvSpPr>
        <p:spPr>
          <a:xfrm>
            <a:off x="467544" y="483518"/>
            <a:ext cx="8208912" cy="4104456"/>
          </a:xfrm>
        </p:spPr>
        <p:txBody>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Slide Number Placeholder 1">
            <a:extLst>
              <a:ext uri="{FF2B5EF4-FFF2-40B4-BE49-F238E27FC236}">
                <a16:creationId xmlns:a16="http://schemas.microsoft.com/office/drawing/2014/main" id="{03483ED2-1B2C-4548-B27C-A24395341ACD}"/>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73315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accent3"/>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9144000" cy="5070348"/>
          </a:xfrm>
        </p:spPr>
        <p:txBody>
          <a:bodyPr/>
          <a:lstStyle/>
          <a:p>
            <a:endParaRPr lang="en-CA" dirty="0"/>
          </a:p>
        </p:txBody>
      </p:sp>
      <p:sp>
        <p:nvSpPr>
          <p:cNvPr id="7" name="Rectangle 6"/>
          <p:cNvSpPr/>
          <p:nvPr userDrawn="1"/>
        </p:nvSpPr>
        <p:spPr>
          <a:xfrm>
            <a:off x="0" y="50703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5" name="Rectangle 14">
            <a:extLst>
              <a:ext uri="{FF2B5EF4-FFF2-40B4-BE49-F238E27FC236}">
                <a16:creationId xmlns:a16="http://schemas.microsoft.com/office/drawing/2014/main" id="{68443C66-28E3-894E-ADFB-0D0E71F3ABFB}"/>
              </a:ext>
            </a:extLst>
          </p:cNvPr>
          <p:cNvSpPr/>
          <p:nvPr userDrawn="1"/>
        </p:nvSpPr>
        <p:spPr>
          <a:xfrm>
            <a:off x="555453" y="2486498"/>
            <a:ext cx="1496267" cy="79666"/>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a:extLst>
              <a:ext uri="{FF2B5EF4-FFF2-40B4-BE49-F238E27FC236}">
                <a16:creationId xmlns:a16="http://schemas.microsoft.com/office/drawing/2014/main" id="{A940BA24-46BE-EC46-90EA-EE6B28A526BA}"/>
              </a:ext>
            </a:extLst>
          </p:cNvPr>
          <p:cNvSpPr>
            <a:spLocks noGrp="1"/>
          </p:cNvSpPr>
          <p:nvPr>
            <p:ph type="subTitle" idx="1" hasCustomPrompt="1"/>
          </p:nvPr>
        </p:nvSpPr>
        <p:spPr>
          <a:xfrm>
            <a:off x="483446" y="2839334"/>
            <a:ext cx="8355754" cy="452496"/>
          </a:xfrm>
        </p:spPr>
        <p:txBody>
          <a:bodyPr>
            <a:normAutofit/>
          </a:bodyPr>
          <a:lstStyle>
            <a:lvl1pPr marL="0" indent="0" algn="l">
              <a:spcBef>
                <a:spcPts val="0"/>
              </a:spcBef>
              <a:buNone/>
              <a:defRPr sz="2400" baseline="0">
                <a:solidFill>
                  <a:schemeClr val="bg1"/>
                </a:solidFill>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pPr lvl="1"/>
            <a:endParaRPr lang="en-CA" dirty="0"/>
          </a:p>
        </p:txBody>
      </p:sp>
      <p:sp>
        <p:nvSpPr>
          <p:cNvPr id="17" name="Text Placeholder 21">
            <a:extLst>
              <a:ext uri="{FF2B5EF4-FFF2-40B4-BE49-F238E27FC236}">
                <a16:creationId xmlns:a16="http://schemas.microsoft.com/office/drawing/2014/main" id="{1F1B8A6B-31F6-D24F-9107-3F874DBA32E7}"/>
              </a:ext>
            </a:extLst>
          </p:cNvPr>
          <p:cNvSpPr>
            <a:spLocks noGrp="1"/>
          </p:cNvSpPr>
          <p:nvPr>
            <p:ph type="body" sz="quarter" idx="12" hasCustomPrompt="1"/>
          </p:nvPr>
        </p:nvSpPr>
        <p:spPr>
          <a:xfrm>
            <a:off x="483446" y="3186286"/>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
        <p:nvSpPr>
          <p:cNvPr id="18" name="Title 1">
            <a:extLst>
              <a:ext uri="{FF2B5EF4-FFF2-40B4-BE49-F238E27FC236}">
                <a16:creationId xmlns:a16="http://schemas.microsoft.com/office/drawing/2014/main" id="{228A715B-9DE5-CE47-9A7C-B601EA34C3A1}"/>
              </a:ext>
            </a:extLst>
          </p:cNvPr>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Title of Presentation</a:t>
            </a:r>
            <a:endParaRPr lang="en-CA" dirty="0"/>
          </a:p>
        </p:txBody>
      </p:sp>
    </p:spTree>
    <p:extLst>
      <p:ext uri="{BB962C8B-B14F-4D97-AF65-F5344CB8AC3E}">
        <p14:creationId xmlns:p14="http://schemas.microsoft.com/office/powerpoint/2010/main" val="89930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userDrawn="1"/>
        </p:nvSpPr>
        <p:spPr>
          <a:xfrm>
            <a:off x="0" y="5070348"/>
            <a:ext cx="9144000" cy="73152"/>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5FFE8F5B-B518-EC44-A50A-C90EA99081FF}"/>
              </a:ext>
            </a:extLst>
          </p:cNvPr>
          <p:cNvSpPr/>
          <p:nvPr userDrawn="1"/>
        </p:nvSpPr>
        <p:spPr>
          <a:xfrm>
            <a:off x="555453" y="2486498"/>
            <a:ext cx="1496267" cy="79666"/>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52A50F4C-F19A-854F-A096-57CE3873BB9D}"/>
              </a:ext>
            </a:extLst>
          </p:cNvPr>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Closing note (</a:t>
            </a:r>
            <a:r>
              <a:rPr lang="en-US" dirty="0" err="1"/>
              <a:t>eg.</a:t>
            </a:r>
            <a:r>
              <a:rPr lang="en-US" dirty="0"/>
              <a:t> ”Discuss”)</a:t>
            </a:r>
            <a:endParaRPr lang="en-CA" dirty="0"/>
          </a:p>
        </p:txBody>
      </p:sp>
    </p:spTree>
    <p:extLst>
      <p:ext uri="{BB962C8B-B14F-4D97-AF65-F5344CB8AC3E}">
        <p14:creationId xmlns:p14="http://schemas.microsoft.com/office/powerpoint/2010/main" val="180155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441122"/>
            <a:ext cx="8219256" cy="569218"/>
          </a:xfrm>
        </p:spPr>
        <p:txBody>
          <a:bodyPr anchor="b"/>
          <a:lstStyle>
            <a:lvl1pPr>
              <a:defRPr b="0">
                <a:solidFill>
                  <a:srgbClr val="77B800"/>
                </a:solidFill>
              </a:defRPr>
            </a:lvl1pPr>
          </a:lstStyle>
          <a:p>
            <a:r>
              <a:rPr lang="en-US" dirty="0"/>
              <a:t>List or agenda slide</a:t>
            </a:r>
            <a:endParaRPr lang="en-CA" dirty="0"/>
          </a:p>
        </p:txBody>
      </p:sp>
      <p:sp>
        <p:nvSpPr>
          <p:cNvPr id="3" name="Content Placeholder 2"/>
          <p:cNvSpPr>
            <a:spLocks noGrp="1"/>
          </p:cNvSpPr>
          <p:nvPr>
            <p:ph idx="1"/>
          </p:nvPr>
        </p:nvSpPr>
        <p:spPr>
          <a:xfrm>
            <a:off x="1403648" y="1419621"/>
            <a:ext cx="7283152" cy="3175001"/>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cxnSp>
        <p:nvCxnSpPr>
          <p:cNvPr id="9" name="Straight Connector 8"/>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123734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vider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tx1"/>
                </a:solidFill>
              </a:defRPr>
            </a:lvl1pPr>
          </a:lstStyle>
          <a:p>
            <a:r>
              <a:rPr lang="en-US" dirty="0"/>
              <a:t>Click to add section title</a:t>
            </a:r>
            <a:endParaRPr lang="en-CA" dirty="0"/>
          </a:p>
        </p:txBody>
      </p:sp>
      <p:sp>
        <p:nvSpPr>
          <p:cNvPr id="3" name="Subtitle 2"/>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
        <p:nvSpPr>
          <p:cNvPr id="11" name="Rectangle 10">
            <a:extLst>
              <a:ext uri="{FF2B5EF4-FFF2-40B4-BE49-F238E27FC236}">
                <a16:creationId xmlns:a16="http://schemas.microsoft.com/office/drawing/2014/main" id="{83DB0C4A-0565-5F47-82BA-8B2815B8DA6E}"/>
              </a:ext>
            </a:extLst>
          </p:cNvPr>
          <p:cNvSpPr/>
          <p:nvPr userDrawn="1"/>
        </p:nvSpPr>
        <p:spPr>
          <a:xfrm>
            <a:off x="4233937" y="2511639"/>
            <a:ext cx="676126" cy="79666"/>
          </a:xfrm>
          <a:prstGeom prst="rect">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
            <a:extLst>
              <a:ext uri="{FF2B5EF4-FFF2-40B4-BE49-F238E27FC236}">
                <a16:creationId xmlns:a16="http://schemas.microsoft.com/office/drawing/2014/main" id="{C80E4BFF-6BC0-CE48-BDC2-E9AF7A451548}"/>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532963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7"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9"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0" name="Rectangle 9">
            <a:extLst>
              <a:ext uri="{FF2B5EF4-FFF2-40B4-BE49-F238E27FC236}">
                <a16:creationId xmlns:a16="http://schemas.microsoft.com/office/drawing/2014/main" id="{7A60EB15-79C0-8843-996A-FDCECF1B1958}"/>
              </a:ext>
            </a:extLst>
          </p:cNvPr>
          <p:cNvSpPr/>
          <p:nvPr userDrawn="1"/>
        </p:nvSpPr>
        <p:spPr>
          <a:xfrm>
            <a:off x="4233937" y="2511639"/>
            <a:ext cx="676126" cy="79666"/>
          </a:xfrm>
          <a:prstGeom prst="rect">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a:extLst>
              <a:ext uri="{FF2B5EF4-FFF2-40B4-BE49-F238E27FC236}">
                <a16:creationId xmlns:a16="http://schemas.microsoft.com/office/drawing/2014/main" id="{1AC16F65-694D-F14E-9914-32F826C69849}"/>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18840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p:cNvSpPr/>
          <p:nvPr userDrawn="1"/>
        </p:nvSpPr>
        <p:spPr>
          <a:xfrm>
            <a:off x="0" y="5070348"/>
            <a:ext cx="9144000" cy="73152"/>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1">
            <a:extLst>
              <a:ext uri="{FF2B5EF4-FFF2-40B4-BE49-F238E27FC236}">
                <a16:creationId xmlns:a16="http://schemas.microsoft.com/office/drawing/2014/main" id="{CBBBC93A-5772-BA44-A64A-AA8C527E2424}"/>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11" name="Subtitle 2">
            <a:extLst>
              <a:ext uri="{FF2B5EF4-FFF2-40B4-BE49-F238E27FC236}">
                <a16:creationId xmlns:a16="http://schemas.microsoft.com/office/drawing/2014/main" id="{2B57F7FB-B53B-F94F-9170-031F1333F6D2}"/>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2" name="Rectangle 11">
            <a:extLst>
              <a:ext uri="{FF2B5EF4-FFF2-40B4-BE49-F238E27FC236}">
                <a16:creationId xmlns:a16="http://schemas.microsoft.com/office/drawing/2014/main" id="{4A4F7847-ACE9-6349-B9B4-E73FA7DBDEDC}"/>
              </a:ext>
            </a:extLst>
          </p:cNvPr>
          <p:cNvSpPr/>
          <p:nvPr userDrawn="1"/>
        </p:nvSpPr>
        <p:spPr>
          <a:xfrm>
            <a:off x="4233937" y="2511639"/>
            <a:ext cx="676126" cy="79666"/>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
            <a:extLst>
              <a:ext uri="{FF2B5EF4-FFF2-40B4-BE49-F238E27FC236}">
                <a16:creationId xmlns:a16="http://schemas.microsoft.com/office/drawing/2014/main" id="{6001A301-434E-A44D-80D0-6002EEEA94F1}"/>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4067864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s (Ligh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
        <p:nvSpPr>
          <p:cNvPr id="12" name="Slide Number Placeholder 1">
            <a:extLst>
              <a:ext uri="{FF2B5EF4-FFF2-40B4-BE49-F238E27FC236}">
                <a16:creationId xmlns:a16="http://schemas.microsoft.com/office/drawing/2014/main" id="{425FD500-ADFA-CF4B-80F1-FD72C6992803}"/>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736243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s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Subtitle 2">
            <a:extLst>
              <a:ext uri="{FF2B5EF4-FFF2-40B4-BE49-F238E27FC236}">
                <a16:creationId xmlns:a16="http://schemas.microsoft.com/office/drawing/2014/main" id="{D6C6EC09-260E-7844-A3F8-F74886BBBE83}"/>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0" name="Slide Number Placeholder 1">
            <a:extLst>
              <a:ext uri="{FF2B5EF4-FFF2-40B4-BE49-F238E27FC236}">
                <a16:creationId xmlns:a16="http://schemas.microsoft.com/office/drawing/2014/main" id="{4BD0DB17-994A-D740-9A0F-0902A7FFCF1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1452980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CA" altLang="en-US" dirty="0"/>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8" name="Slide Number Placeholder 1">
            <a:extLst>
              <a:ext uri="{FF2B5EF4-FFF2-40B4-BE49-F238E27FC236}">
                <a16:creationId xmlns:a16="http://schemas.microsoft.com/office/drawing/2014/main" id="{FE7B64DD-F595-6A45-AC73-099B6C2C59BD}"/>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748" r:id="rId2"/>
    <p:sldLayoutId id="2147483718" r:id="rId3"/>
  </p:sldLayoutIdLst>
  <p:hf hdr="0" ftr="0" dt="0"/>
  <p:txStyles>
    <p:titleStyle>
      <a:lvl1pPr algn="l" rtl="0" eaLnBrk="1" fontAlgn="base" hangingPunct="1">
        <a:spcBef>
          <a:spcPct val="0"/>
        </a:spcBef>
        <a:spcAft>
          <a:spcPct val="0"/>
        </a:spcAft>
        <a:defRPr sz="3200" b="0" kern="1200">
          <a:solidFill>
            <a:srgbClr val="36424A"/>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400">
          <a:solidFill>
            <a:srgbClr val="6A737B"/>
          </a:solidFill>
          <a:latin typeface="Arial" charset="0"/>
          <a:cs typeface="Arial" charset="0"/>
        </a:defRPr>
      </a:lvl2pPr>
      <a:lvl3pPr algn="l" rtl="0" eaLnBrk="1" fontAlgn="base" hangingPunct="1">
        <a:spcBef>
          <a:spcPct val="0"/>
        </a:spcBef>
        <a:spcAft>
          <a:spcPct val="0"/>
        </a:spcAft>
        <a:defRPr sz="4400">
          <a:solidFill>
            <a:srgbClr val="6A737B"/>
          </a:solidFill>
          <a:latin typeface="Arial" charset="0"/>
          <a:cs typeface="Arial" charset="0"/>
        </a:defRPr>
      </a:lvl3pPr>
      <a:lvl4pPr algn="l" rtl="0" eaLnBrk="1" fontAlgn="base" hangingPunct="1">
        <a:spcBef>
          <a:spcPct val="0"/>
        </a:spcBef>
        <a:spcAft>
          <a:spcPct val="0"/>
        </a:spcAft>
        <a:defRPr sz="4400">
          <a:solidFill>
            <a:srgbClr val="6A737B"/>
          </a:solidFill>
          <a:latin typeface="Arial" charset="0"/>
          <a:cs typeface="Arial" charset="0"/>
        </a:defRPr>
      </a:lvl4pPr>
      <a:lvl5pPr algn="l" rtl="0" eaLnBrk="1" fontAlgn="base" hangingPunct="1">
        <a:spcBef>
          <a:spcPct val="0"/>
        </a:spcBef>
        <a:spcAft>
          <a:spcPct val="0"/>
        </a:spcAft>
        <a:defRPr sz="4400">
          <a:solidFill>
            <a:srgbClr val="6A737B"/>
          </a:solidFill>
          <a:latin typeface="Arial" charset="0"/>
          <a:cs typeface="Arial" charset="0"/>
        </a:defRPr>
      </a:lvl5pPr>
      <a:lvl6pPr marL="457200" algn="l" rtl="0" eaLnBrk="1" fontAlgn="base" hangingPunct="1">
        <a:spcBef>
          <a:spcPct val="0"/>
        </a:spcBef>
        <a:spcAft>
          <a:spcPct val="0"/>
        </a:spcAft>
        <a:defRPr sz="4400">
          <a:solidFill>
            <a:srgbClr val="6A737B"/>
          </a:solidFill>
          <a:latin typeface="Arial" charset="0"/>
          <a:cs typeface="Arial" charset="0"/>
        </a:defRPr>
      </a:lvl6pPr>
      <a:lvl7pPr marL="914400" algn="l" rtl="0" eaLnBrk="1" fontAlgn="base" hangingPunct="1">
        <a:spcBef>
          <a:spcPct val="0"/>
        </a:spcBef>
        <a:spcAft>
          <a:spcPct val="0"/>
        </a:spcAft>
        <a:defRPr sz="4400">
          <a:solidFill>
            <a:srgbClr val="6A737B"/>
          </a:solidFill>
          <a:latin typeface="Arial" charset="0"/>
          <a:cs typeface="Arial" charset="0"/>
        </a:defRPr>
      </a:lvl7pPr>
      <a:lvl8pPr marL="1371600" algn="l" rtl="0" eaLnBrk="1" fontAlgn="base" hangingPunct="1">
        <a:spcBef>
          <a:spcPct val="0"/>
        </a:spcBef>
        <a:spcAft>
          <a:spcPct val="0"/>
        </a:spcAft>
        <a:defRPr sz="4400">
          <a:solidFill>
            <a:srgbClr val="6A737B"/>
          </a:solidFill>
          <a:latin typeface="Arial" charset="0"/>
          <a:cs typeface="Arial" charset="0"/>
        </a:defRPr>
      </a:lvl8pPr>
      <a:lvl9pPr marL="1828800" algn="l" rtl="0" eaLnBrk="1" fontAlgn="base" hangingPunct="1">
        <a:spcBef>
          <a:spcPct val="0"/>
        </a:spcBef>
        <a:spcAft>
          <a:spcPct val="0"/>
        </a:spcAft>
        <a:defRPr sz="4400">
          <a:solidFill>
            <a:srgbClr val="6A737B"/>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36424A"/>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400" kern="1200">
          <a:solidFill>
            <a:srgbClr val="36424A"/>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dirty="0"/>
              <a:t>Click to edit Master title style</a:t>
            </a:r>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p>
          <a:p>
            <a:pPr lvl="2"/>
            <a:r>
              <a:rPr lang="en-CA" altLang="en-US" dirty="0"/>
              <a:t>Third level</a:t>
            </a:r>
          </a:p>
          <a:p>
            <a:pPr lvl="3"/>
            <a:r>
              <a:rPr lang="en-CA" altLang="en-US" dirty="0"/>
              <a:t>Fourth level</a:t>
            </a:r>
          </a:p>
          <a:p>
            <a:pPr lvl="4"/>
            <a:r>
              <a:rPr lang="en-CA" altLang="en-US" dirty="0"/>
              <a:t>Fifth level</a:t>
            </a:r>
          </a:p>
        </p:txBody>
      </p:sp>
      <p:sp>
        <p:nvSpPr>
          <p:cNvPr id="2" name="Rectangle 1"/>
          <p:cNvSpPr/>
          <p:nvPr userDrawn="1"/>
        </p:nvSpPr>
        <p:spPr>
          <a:xfrm>
            <a:off x="0" y="50703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1">
            <a:extLst>
              <a:ext uri="{FF2B5EF4-FFF2-40B4-BE49-F238E27FC236}">
                <a16:creationId xmlns:a16="http://schemas.microsoft.com/office/drawing/2014/main" id="{5E2C69AA-B9CD-974F-A121-DCA8EC11602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2344594542"/>
      </p:ext>
    </p:extLst>
  </p:cSld>
  <p:clrMap bg1="lt1" tx1="dk1" bg2="lt2" tx2="dk2" accent1="accent1" accent2="accent2" accent3="accent3" accent4="accent4" accent5="accent5" accent6="accent6" hlink="hlink" folHlink="folHlink"/>
  <p:sldLayoutIdLst>
    <p:sldLayoutId id="2147483746" r:id="rId1"/>
    <p:sldLayoutId id="2147483712" r:id="rId2"/>
    <p:sldLayoutId id="2147483747" r:id="rId3"/>
    <p:sldLayoutId id="2147483750" r:id="rId4"/>
    <p:sldLayoutId id="2147483745" r:id="rId5"/>
    <p:sldLayoutId id="2147483749" r:id="rId6"/>
    <p:sldLayoutId id="2147483751" r:id="rId7"/>
    <p:sldLayoutId id="2147483713" r:id="rId8"/>
    <p:sldLayoutId id="2147483715" r:id="rId9"/>
    <p:sldLayoutId id="2147483716" r:id="rId10"/>
    <p:sldLayoutId id="2147483752" r:id="rId11"/>
    <p:sldLayoutId id="2147483717" r:id="rId12"/>
  </p:sldLayoutIdLst>
  <p:hf hdr="0" ftr="0" dt="0"/>
  <p:txStyles>
    <p:titleStyle>
      <a:lvl1pPr algn="l" rtl="0" eaLnBrk="0" fontAlgn="base" hangingPunct="0">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a:solidFill>
            <a:srgbClr val="6A737B"/>
          </a:solidFill>
          <a:latin typeface="Arial" charset="0"/>
          <a:cs typeface="Arial" charset="0"/>
        </a:defRPr>
      </a:lvl2pPr>
      <a:lvl3pPr algn="l" rtl="0" eaLnBrk="0" fontAlgn="base" hangingPunct="0">
        <a:spcBef>
          <a:spcPct val="0"/>
        </a:spcBef>
        <a:spcAft>
          <a:spcPct val="0"/>
        </a:spcAft>
        <a:defRPr sz="4400">
          <a:solidFill>
            <a:srgbClr val="6A737B"/>
          </a:solidFill>
          <a:latin typeface="Arial" charset="0"/>
          <a:cs typeface="Arial" charset="0"/>
        </a:defRPr>
      </a:lvl3pPr>
      <a:lvl4pPr algn="l" rtl="0" eaLnBrk="0" fontAlgn="base" hangingPunct="0">
        <a:spcBef>
          <a:spcPct val="0"/>
        </a:spcBef>
        <a:spcAft>
          <a:spcPct val="0"/>
        </a:spcAft>
        <a:defRPr sz="4400">
          <a:solidFill>
            <a:srgbClr val="6A737B"/>
          </a:solidFill>
          <a:latin typeface="Arial" charset="0"/>
          <a:cs typeface="Arial" charset="0"/>
        </a:defRPr>
      </a:lvl4pPr>
      <a:lvl5pPr algn="l" rtl="0" eaLnBrk="0" fontAlgn="base" hangingPunct="0">
        <a:spcBef>
          <a:spcPct val="0"/>
        </a:spcBef>
        <a:spcAft>
          <a:spcPct val="0"/>
        </a:spcAft>
        <a:defRPr sz="4400">
          <a:solidFill>
            <a:srgbClr val="6A737B"/>
          </a:solidFill>
          <a:latin typeface="Arial" charset="0"/>
          <a:cs typeface="Arial" charset="0"/>
        </a:defRPr>
      </a:lvl5pPr>
      <a:lvl6pPr marL="457200" algn="l" rtl="0" fontAlgn="base">
        <a:spcBef>
          <a:spcPct val="0"/>
        </a:spcBef>
        <a:spcAft>
          <a:spcPct val="0"/>
        </a:spcAft>
        <a:defRPr sz="4400">
          <a:solidFill>
            <a:srgbClr val="6A737B"/>
          </a:solidFill>
          <a:latin typeface="Arial" charset="0"/>
          <a:cs typeface="Arial" charset="0"/>
        </a:defRPr>
      </a:lvl6pPr>
      <a:lvl7pPr marL="914400" algn="l" rtl="0" fontAlgn="base">
        <a:spcBef>
          <a:spcPct val="0"/>
        </a:spcBef>
        <a:spcAft>
          <a:spcPct val="0"/>
        </a:spcAft>
        <a:defRPr sz="4400">
          <a:solidFill>
            <a:srgbClr val="6A737B"/>
          </a:solidFill>
          <a:latin typeface="Arial" charset="0"/>
          <a:cs typeface="Arial" charset="0"/>
        </a:defRPr>
      </a:lvl7pPr>
      <a:lvl8pPr marL="1371600" algn="l" rtl="0" fontAlgn="base">
        <a:spcBef>
          <a:spcPct val="0"/>
        </a:spcBef>
        <a:spcAft>
          <a:spcPct val="0"/>
        </a:spcAft>
        <a:defRPr sz="4400">
          <a:solidFill>
            <a:srgbClr val="6A737B"/>
          </a:solidFill>
          <a:latin typeface="Arial" charset="0"/>
          <a:cs typeface="Arial" charset="0"/>
        </a:defRPr>
      </a:lvl8pPr>
      <a:lvl9pPr marL="1828800" algn="l" rtl="0" fontAlgn="base">
        <a:spcBef>
          <a:spcPct val="0"/>
        </a:spcBef>
        <a:spcAft>
          <a:spcPct val="0"/>
        </a:spcAft>
        <a:defRPr sz="4400">
          <a:solidFill>
            <a:srgbClr val="6A737B"/>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1.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706661A-399B-C747-B3E1-72DFB07C8968}"/>
              </a:ext>
            </a:extLst>
          </p:cNvPr>
          <p:cNvPicPr>
            <a:picLocks noGrp="1" noChangeAspect="1"/>
          </p:cNvPicPr>
          <p:nvPr>
            <p:ph type="pic" sz="quarter" idx="10"/>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9265"/>
          <a:stretch/>
        </p:blipFill>
        <p:spPr>
          <a:xfrm>
            <a:off x="0" y="-20539"/>
            <a:ext cx="9144000" cy="5093731"/>
          </a:xfrm>
        </p:spPr>
      </p:pic>
      <p:sp>
        <p:nvSpPr>
          <p:cNvPr id="5" name="Title 4">
            <a:extLst>
              <a:ext uri="{FF2B5EF4-FFF2-40B4-BE49-F238E27FC236}">
                <a16:creationId xmlns:a16="http://schemas.microsoft.com/office/drawing/2014/main" id="{052DDAFD-697B-5242-AFC3-A572083D54CD}"/>
              </a:ext>
            </a:extLst>
          </p:cNvPr>
          <p:cNvSpPr>
            <a:spLocks noGrp="1"/>
          </p:cNvSpPr>
          <p:nvPr>
            <p:ph type="ctrTitle"/>
          </p:nvPr>
        </p:nvSpPr>
        <p:spPr/>
        <p:txBody>
          <a:bodyPr/>
          <a:lstStyle/>
          <a:p>
            <a:r>
              <a:rPr lang="en-CA" dirty="0"/>
              <a:t>La </a:t>
            </a:r>
            <a:r>
              <a:rPr lang="en-CA" dirty="0" err="1"/>
              <a:t>Politique</a:t>
            </a:r>
            <a:r>
              <a:rPr lang="en-CA" dirty="0"/>
              <a:t> </a:t>
            </a:r>
            <a:r>
              <a:rPr lang="en-CA" dirty="0" err="1"/>
              <a:t>en</a:t>
            </a:r>
            <a:r>
              <a:rPr lang="en-CA" dirty="0"/>
              <a:t> </a:t>
            </a:r>
            <a:r>
              <a:rPr lang="en-CA" dirty="0" err="1"/>
              <a:t>matière</a:t>
            </a:r>
            <a:r>
              <a:rPr lang="en-CA" dirty="0"/>
              <a:t> de </a:t>
            </a:r>
            <a:r>
              <a:rPr lang="en-CA" dirty="0" err="1"/>
              <a:t>francophonie</a:t>
            </a:r>
            <a:r>
              <a:rPr lang="en-CA" dirty="0"/>
              <a:t> de </a:t>
            </a:r>
            <a:r>
              <a:rPr lang="en-CA" dirty="0" err="1"/>
              <a:t>l’Alberta</a:t>
            </a:r>
            <a:endParaRPr lang="en-US" dirty="0"/>
          </a:p>
        </p:txBody>
      </p:sp>
      <p:sp>
        <p:nvSpPr>
          <p:cNvPr id="8" name="Rectangle 7">
            <a:extLst>
              <a:ext uri="{FF2B5EF4-FFF2-40B4-BE49-F238E27FC236}">
                <a16:creationId xmlns:a16="http://schemas.microsoft.com/office/drawing/2014/main" id="{E0A11228-F62B-D948-81AB-FA9B819C9914}"/>
              </a:ext>
            </a:extLst>
          </p:cNvPr>
          <p:cNvSpPr/>
          <p:nvPr/>
        </p:nvSpPr>
        <p:spPr>
          <a:xfrm>
            <a:off x="555453" y="2486498"/>
            <a:ext cx="1496267"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F1AB6D5-4A38-0440-B46E-01031DB0CE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2" name="Subtitle 1">
            <a:extLst>
              <a:ext uri="{FF2B5EF4-FFF2-40B4-BE49-F238E27FC236}">
                <a16:creationId xmlns:a16="http://schemas.microsoft.com/office/drawing/2014/main" id="{BAA15626-B81F-4245-92E7-9892537DC02F}"/>
              </a:ext>
            </a:extLst>
          </p:cNvPr>
          <p:cNvSpPr>
            <a:spLocks noGrp="1"/>
          </p:cNvSpPr>
          <p:nvPr>
            <p:ph type="subTitle" idx="1"/>
          </p:nvPr>
        </p:nvSpPr>
        <p:spPr>
          <a:xfrm>
            <a:off x="483446" y="2839334"/>
            <a:ext cx="8355754" cy="956552"/>
          </a:xfrm>
        </p:spPr>
        <p:txBody>
          <a:bodyPr>
            <a:normAutofit lnSpcReduction="10000"/>
          </a:bodyPr>
          <a:lstStyle/>
          <a:p>
            <a:pPr>
              <a:lnSpc>
                <a:spcPct val="120000"/>
              </a:lnSpc>
            </a:pPr>
            <a:r>
              <a:rPr lang="en-CA" dirty="0" err="1" smtClean="0"/>
              <a:t>Présentation</a:t>
            </a:r>
            <a:r>
              <a:rPr lang="en-CA" dirty="0" smtClean="0"/>
              <a:t> </a:t>
            </a:r>
            <a:r>
              <a:rPr lang="en-CA" dirty="0" err="1" smtClean="0"/>
              <a:t>dans</a:t>
            </a:r>
            <a:r>
              <a:rPr lang="en-CA" dirty="0" smtClean="0"/>
              <a:t> le cadre du </a:t>
            </a:r>
            <a:r>
              <a:rPr lang="en-CA" dirty="0" err="1"/>
              <a:t>s</a:t>
            </a:r>
            <a:r>
              <a:rPr lang="en-CA" dirty="0" err="1" smtClean="0"/>
              <a:t>ommet</a:t>
            </a:r>
            <a:r>
              <a:rPr lang="en-CA" dirty="0" smtClean="0"/>
              <a:t> </a:t>
            </a:r>
            <a:r>
              <a:rPr lang="fr-CA" dirty="0" smtClean="0"/>
              <a:t>du </a:t>
            </a:r>
            <a:br>
              <a:rPr lang="fr-CA" dirty="0" smtClean="0"/>
            </a:br>
            <a:r>
              <a:rPr lang="fr-CA" dirty="0" smtClean="0"/>
              <a:t>Alberta </a:t>
            </a:r>
            <a:r>
              <a:rPr lang="fr-CA" dirty="0"/>
              <a:t>Association </a:t>
            </a:r>
            <a:r>
              <a:rPr lang="fr-CA" dirty="0" smtClean="0"/>
              <a:t>of </a:t>
            </a:r>
            <a:r>
              <a:rPr lang="fr-CA" dirty="0"/>
              <a:t>Immigrant </a:t>
            </a:r>
            <a:r>
              <a:rPr lang="fr-CA" dirty="0" err="1" smtClean="0"/>
              <a:t>Serving</a:t>
            </a:r>
            <a:r>
              <a:rPr lang="fr-CA" dirty="0" smtClean="0"/>
              <a:t> </a:t>
            </a:r>
            <a:r>
              <a:rPr lang="fr-CA" dirty="0" err="1" smtClean="0"/>
              <a:t>Agencies</a:t>
            </a:r>
            <a:r>
              <a:rPr lang="fr-CA" dirty="0" smtClean="0"/>
              <a:t> (AAISA)</a:t>
            </a:r>
            <a:endParaRPr lang="fr-CA" dirty="0"/>
          </a:p>
        </p:txBody>
      </p:sp>
      <p:sp>
        <p:nvSpPr>
          <p:cNvPr id="13" name="Text Placeholder 2">
            <a:extLst>
              <a:ext uri="{FF2B5EF4-FFF2-40B4-BE49-F238E27FC236}">
                <a16:creationId xmlns:a16="http://schemas.microsoft.com/office/drawing/2014/main" id="{86FBFBF5-861A-DA4C-9417-36B30D9E0567}"/>
              </a:ext>
            </a:extLst>
          </p:cNvPr>
          <p:cNvSpPr>
            <a:spLocks noGrp="1"/>
          </p:cNvSpPr>
          <p:nvPr>
            <p:ph type="body" sz="quarter" idx="12"/>
          </p:nvPr>
        </p:nvSpPr>
        <p:spPr>
          <a:xfrm>
            <a:off x="483446" y="3773707"/>
            <a:ext cx="8355754" cy="609600"/>
          </a:xfrm>
        </p:spPr>
        <p:txBody>
          <a:bodyPr/>
          <a:lstStyle/>
          <a:p>
            <a:r>
              <a:rPr lang="en-US" dirty="0" smtClean="0"/>
              <a:t>Rhéal Poirier, </a:t>
            </a:r>
            <a:r>
              <a:rPr lang="en-US" dirty="0" err="1" smtClean="0"/>
              <a:t>directeur</a:t>
            </a:r>
            <a:r>
              <a:rPr lang="en-US" dirty="0" smtClean="0"/>
              <a:t>, </a:t>
            </a:r>
            <a:r>
              <a:rPr lang="en-US" dirty="0" err="1" smtClean="0"/>
              <a:t>politique</a:t>
            </a:r>
            <a:r>
              <a:rPr lang="en-US" dirty="0" smtClean="0"/>
              <a:t> et coordination des services</a:t>
            </a:r>
            <a:endParaRPr lang="en-US" dirty="0"/>
          </a:p>
          <a:p>
            <a:r>
              <a:rPr lang="en-US" dirty="0" smtClean="0"/>
              <a:t>20 </a:t>
            </a:r>
            <a:r>
              <a:rPr lang="en-US" dirty="0" err="1" smtClean="0"/>
              <a:t>septembre</a:t>
            </a:r>
            <a:r>
              <a:rPr lang="en-US" dirty="0" smtClean="0"/>
              <a:t> 2018</a:t>
            </a:r>
            <a:endParaRPr lang="en-US" dirty="0"/>
          </a:p>
        </p:txBody>
      </p:sp>
    </p:spTree>
    <p:extLst>
      <p:ext uri="{BB962C8B-B14F-4D97-AF65-F5344CB8AC3E}">
        <p14:creationId xmlns:p14="http://schemas.microsoft.com/office/powerpoint/2010/main" val="110670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504950"/>
            <a:ext cx="4896544" cy="2859527"/>
          </a:xfrm>
        </p:spPr>
        <p:txBody>
          <a:bodyPr/>
          <a:lstStyle/>
          <a:p>
            <a:r>
              <a:rPr lang="fr-CA" dirty="0"/>
              <a:t>Majoritairement urbaine (70%)</a:t>
            </a:r>
          </a:p>
          <a:p>
            <a:r>
              <a:rPr lang="fr-CA" dirty="0" smtClean="0"/>
              <a:t>31 communautés en </a:t>
            </a:r>
            <a:r>
              <a:rPr lang="en-US" dirty="0" smtClean="0"/>
              <a:t>Alberta</a:t>
            </a:r>
          </a:p>
          <a:p>
            <a:pPr lvl="1"/>
            <a:r>
              <a:rPr lang="fr-CA" dirty="0" smtClean="0"/>
              <a:t>4 sont officiellement bilingues</a:t>
            </a:r>
          </a:p>
          <a:p>
            <a:pPr lvl="1"/>
            <a:r>
              <a:rPr lang="fr-CA" dirty="0" smtClean="0"/>
              <a:t>13 appartiennent à un réseau bilingue de municipalités</a:t>
            </a:r>
          </a:p>
        </p:txBody>
      </p:sp>
      <p:sp>
        <p:nvSpPr>
          <p:cNvPr id="3" name="Title 2"/>
          <p:cNvSpPr>
            <a:spLocks noGrp="1"/>
          </p:cNvSpPr>
          <p:nvPr>
            <p:ph type="title"/>
          </p:nvPr>
        </p:nvSpPr>
        <p:spPr/>
        <p:txBody>
          <a:bodyPr/>
          <a:lstStyle/>
          <a:p>
            <a:r>
              <a:rPr lang="fr-CA" dirty="0" smtClean="0"/>
              <a:t>Répartition </a:t>
            </a:r>
            <a:r>
              <a:rPr lang="fr-CA" dirty="0"/>
              <a:t>géographique</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10</a:t>
            </a:fld>
            <a:endParaRPr lang="en-US"/>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rcRect t="13335" b="5556"/>
          <a:stretch>
            <a:fillRect/>
          </a:stretch>
        </p:blipFill>
        <p:spPr bwMode="auto">
          <a:xfrm>
            <a:off x="5436096" y="1189060"/>
            <a:ext cx="3606650" cy="378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724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1BEE-FA4A-E04D-8444-1F37E2AB4811}"/>
              </a:ext>
            </a:extLst>
          </p:cNvPr>
          <p:cNvSpPr>
            <a:spLocks noGrp="1"/>
          </p:cNvSpPr>
          <p:nvPr>
            <p:ph type="ctrTitle"/>
          </p:nvPr>
        </p:nvSpPr>
        <p:spPr/>
        <p:txBody>
          <a:bodyPr/>
          <a:lstStyle/>
          <a:p>
            <a:pPr>
              <a:spcBef>
                <a:spcPts val="3200"/>
              </a:spcBef>
            </a:pPr>
            <a:r>
              <a:rPr lang="en-US" dirty="0" err="1" smtClean="0"/>
              <a:t>Partie</a:t>
            </a:r>
            <a:r>
              <a:rPr lang="en-US" dirty="0" smtClean="0"/>
              <a:t> 2</a:t>
            </a:r>
            <a:endParaRPr lang="en-US" dirty="0"/>
          </a:p>
        </p:txBody>
      </p:sp>
      <p:sp>
        <p:nvSpPr>
          <p:cNvPr id="3" name="Subtitle 2">
            <a:extLst>
              <a:ext uri="{FF2B5EF4-FFF2-40B4-BE49-F238E27FC236}">
                <a16:creationId xmlns:a16="http://schemas.microsoft.com/office/drawing/2014/main" id="{ED9E9A83-1BF7-394F-999A-A1F5949AC34E}"/>
              </a:ext>
            </a:extLst>
          </p:cNvPr>
          <p:cNvSpPr>
            <a:spLocks noGrp="1"/>
          </p:cNvSpPr>
          <p:nvPr>
            <p:ph type="subTitle" idx="1"/>
          </p:nvPr>
        </p:nvSpPr>
        <p:spPr/>
        <p:txBody>
          <a:bodyPr/>
          <a:lstStyle/>
          <a:p>
            <a:r>
              <a:rPr lang="en-US" dirty="0" smtClean="0"/>
              <a:t>Le </a:t>
            </a:r>
            <a:r>
              <a:rPr lang="en-US" dirty="0" err="1" smtClean="0"/>
              <a:t>parcours</a:t>
            </a:r>
            <a:r>
              <a:rPr lang="en-US" dirty="0" smtClean="0"/>
              <a:t> </a:t>
            </a:r>
            <a:r>
              <a:rPr lang="en-US" dirty="0" err="1" smtClean="0"/>
              <a:t>vers</a:t>
            </a:r>
            <a:r>
              <a:rPr lang="en-US" dirty="0" smtClean="0"/>
              <a:t> </a:t>
            </a:r>
            <a:r>
              <a:rPr lang="en-US" dirty="0" err="1" smtClean="0"/>
              <a:t>une</a:t>
            </a:r>
            <a:r>
              <a:rPr lang="en-US" dirty="0" smtClean="0"/>
              <a:t> </a:t>
            </a:r>
            <a:r>
              <a:rPr lang="en-US" dirty="0" err="1" smtClean="0"/>
              <a:t>politique</a:t>
            </a:r>
            <a:endParaRPr lang="en-US" dirty="0"/>
          </a:p>
        </p:txBody>
      </p:sp>
      <p:sp>
        <p:nvSpPr>
          <p:cNvPr id="4" name="Slide Number Placeholder 3">
            <a:extLst>
              <a:ext uri="{FF2B5EF4-FFF2-40B4-BE49-F238E27FC236}">
                <a16:creationId xmlns:a16="http://schemas.microsoft.com/office/drawing/2014/main" id="{F320592F-39E9-9B42-92BC-859AB4C08F32}"/>
              </a:ext>
            </a:extLst>
          </p:cNvPr>
          <p:cNvSpPr>
            <a:spLocks noGrp="1"/>
          </p:cNvSpPr>
          <p:nvPr>
            <p:ph type="sldNum" sz="quarter" idx="4"/>
          </p:nvPr>
        </p:nvSpPr>
        <p:spPr/>
        <p:txBody>
          <a:bodyPr/>
          <a:lstStyle/>
          <a:p>
            <a:fld id="{3A2281A5-0AAD-5C43-9874-F8F3A9F5B29A}" type="slidenum">
              <a:rPr lang="en-US" smtClean="0"/>
              <a:pPr/>
              <a:t>11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915566"/>
            <a:ext cx="3678138" cy="3507854"/>
          </a:xfrm>
          <a:prstGeom prst="rect">
            <a:avLst/>
          </a:prstGeom>
        </p:spPr>
      </p:pic>
    </p:spTree>
    <p:extLst>
      <p:ext uri="{BB962C8B-B14F-4D97-AF65-F5344CB8AC3E}">
        <p14:creationId xmlns:p14="http://schemas.microsoft.com/office/powerpoint/2010/main" val="3889105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504950"/>
            <a:ext cx="7931224" cy="3501677"/>
          </a:xfrm>
        </p:spPr>
        <p:txBody>
          <a:bodyPr/>
          <a:lstStyle/>
          <a:p>
            <a:r>
              <a:rPr lang="fr-FR" altLang="en-US" dirty="0" smtClean="0"/>
              <a:t>Protégé par la </a:t>
            </a:r>
            <a:r>
              <a:rPr lang="fr-FR" dirty="0" smtClean="0"/>
              <a:t>Charte canadienne des droits et libertés</a:t>
            </a:r>
          </a:p>
          <a:p>
            <a:r>
              <a:rPr lang="fr-FR" altLang="en-US" dirty="0" smtClean="0"/>
              <a:t>L’une des deux langues officielles du Canada</a:t>
            </a:r>
          </a:p>
          <a:p>
            <a:r>
              <a:rPr lang="fr-FR" altLang="en-US" dirty="0" smtClean="0"/>
              <a:t>La première langue européenne parlée en Alberta</a:t>
            </a:r>
          </a:p>
          <a:p>
            <a:pPr lvl="1"/>
            <a:r>
              <a:rPr lang="fr-FR" altLang="en-US" dirty="0" smtClean="0"/>
              <a:t>Le français et l’anglais sont les langues officielles jusqu’en 1988</a:t>
            </a:r>
          </a:p>
          <a:p>
            <a:pPr lvl="1"/>
            <a:r>
              <a:rPr lang="fr-FR" dirty="0"/>
              <a:t>Le statut officiel s'est érodé au fil du temps, principalement </a:t>
            </a:r>
            <a:r>
              <a:rPr lang="fr-FR" dirty="0" smtClean="0"/>
              <a:t>du fait des </a:t>
            </a:r>
            <a:r>
              <a:rPr lang="fr-FR" dirty="0"/>
              <a:t>politiques d'assimilation fédérales et </a:t>
            </a:r>
            <a:r>
              <a:rPr lang="fr-FR" dirty="0" smtClean="0"/>
              <a:t>provinciales</a:t>
            </a:r>
            <a:endParaRPr lang="fr-FR" sz="2400" dirty="0" smtClean="0"/>
          </a:p>
          <a:p>
            <a:pPr lvl="2"/>
            <a:r>
              <a:rPr lang="fr-FR" sz="1800" dirty="0" smtClean="0"/>
              <a:t>P. ex. il </a:t>
            </a:r>
            <a:r>
              <a:rPr lang="fr-FR" sz="1800" dirty="0"/>
              <a:t>était illégal d’enseigner en français en </a:t>
            </a:r>
            <a:r>
              <a:rPr lang="fr-FR" sz="1800" dirty="0" smtClean="0"/>
              <a:t>Alberta </a:t>
            </a:r>
            <a:r>
              <a:rPr lang="fr-FR" sz="1800" dirty="0"/>
              <a:t>jusqu’en </a:t>
            </a:r>
            <a:r>
              <a:rPr lang="fr-FR" sz="1800" dirty="0" smtClean="0"/>
              <a:t>1964</a:t>
            </a:r>
            <a:endParaRPr lang="fr-FR" altLang="en-US" sz="1800" dirty="0"/>
          </a:p>
        </p:txBody>
      </p:sp>
      <p:sp>
        <p:nvSpPr>
          <p:cNvPr id="3" name="Title 2"/>
          <p:cNvSpPr>
            <a:spLocks noGrp="1"/>
          </p:cNvSpPr>
          <p:nvPr>
            <p:ph type="title"/>
          </p:nvPr>
        </p:nvSpPr>
        <p:spPr/>
        <p:txBody>
          <a:bodyPr/>
          <a:lstStyle/>
          <a:p>
            <a:r>
              <a:rPr lang="fr-CA" dirty="0" smtClean="0"/>
              <a:t>Pourquoi le français? (1/2)</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12</a:t>
            </a:fld>
            <a:endParaRPr lang="en-US" dirty="0"/>
          </a:p>
        </p:txBody>
      </p:sp>
    </p:spTree>
    <p:extLst>
      <p:ext uri="{BB962C8B-B14F-4D97-AF65-F5344CB8AC3E}">
        <p14:creationId xmlns:p14="http://schemas.microsoft.com/office/powerpoint/2010/main" val="1635311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504950"/>
            <a:ext cx="7931224" cy="3501677"/>
          </a:xfrm>
        </p:spPr>
        <p:txBody>
          <a:bodyPr/>
          <a:lstStyle/>
          <a:p>
            <a:pPr eaLnBrk="1" hangingPunct="1">
              <a:defRPr/>
            </a:pPr>
            <a:r>
              <a:rPr lang="fr-FR" dirty="0" smtClean="0"/>
              <a:t>Groupe </a:t>
            </a:r>
            <a:r>
              <a:rPr lang="fr-FR" dirty="0"/>
              <a:t>linguistique en forte croissance et qui devrait continuer à se développer à </a:t>
            </a:r>
            <a:r>
              <a:rPr lang="fr-FR" dirty="0" smtClean="0"/>
              <a:t>l'avenir</a:t>
            </a:r>
          </a:p>
          <a:p>
            <a:pPr eaLnBrk="1" hangingPunct="1">
              <a:defRPr/>
            </a:pPr>
            <a:r>
              <a:rPr lang="fr-FR" dirty="0" smtClean="0"/>
              <a:t>Langage pivot</a:t>
            </a:r>
          </a:p>
          <a:p>
            <a:pPr lvl="1" eaLnBrk="1" hangingPunct="1">
              <a:defRPr/>
            </a:pPr>
            <a:r>
              <a:rPr lang="fr-FR" dirty="0" smtClean="0"/>
              <a:t>Il est associé </a:t>
            </a:r>
            <a:r>
              <a:rPr lang="fr-FR" dirty="0"/>
              <a:t>à de nombreuses cultures (80</a:t>
            </a:r>
            <a:r>
              <a:rPr lang="fr-FR" dirty="0" smtClean="0"/>
              <a:t>+) et offre donc la </a:t>
            </a:r>
            <a:r>
              <a:rPr lang="fr-FR" dirty="0"/>
              <a:t>possibilité d'atteindre </a:t>
            </a:r>
            <a:r>
              <a:rPr lang="fr-FR" dirty="0" smtClean="0"/>
              <a:t>certaines </a:t>
            </a:r>
            <a:r>
              <a:rPr lang="fr-FR" dirty="0"/>
              <a:t>communautés ethniques </a:t>
            </a:r>
            <a:r>
              <a:rPr lang="fr-FR" dirty="0" smtClean="0"/>
              <a:t>et certains nouveaux </a:t>
            </a:r>
            <a:r>
              <a:rPr lang="fr-FR" dirty="0"/>
              <a:t>arrivants</a:t>
            </a:r>
            <a:endParaRPr lang="en-US" altLang="en-US" dirty="0"/>
          </a:p>
        </p:txBody>
      </p:sp>
      <p:sp>
        <p:nvSpPr>
          <p:cNvPr id="3" name="Title 2"/>
          <p:cNvSpPr>
            <a:spLocks noGrp="1"/>
          </p:cNvSpPr>
          <p:nvPr>
            <p:ph type="title"/>
          </p:nvPr>
        </p:nvSpPr>
        <p:spPr/>
        <p:txBody>
          <a:bodyPr/>
          <a:lstStyle/>
          <a:p>
            <a:r>
              <a:rPr lang="fr-CA" dirty="0" smtClean="0"/>
              <a:t>Pourquoi le français? (2/2)</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13</a:t>
            </a:fld>
            <a:endParaRPr lang="en-US" dirty="0"/>
          </a:p>
        </p:txBody>
      </p:sp>
    </p:spTree>
    <p:extLst>
      <p:ext uri="{BB962C8B-B14F-4D97-AF65-F5344CB8AC3E}">
        <p14:creationId xmlns:p14="http://schemas.microsoft.com/office/powerpoint/2010/main" val="730907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1BEE-FA4A-E04D-8444-1F37E2AB4811}"/>
              </a:ext>
            </a:extLst>
          </p:cNvPr>
          <p:cNvSpPr>
            <a:spLocks noGrp="1"/>
          </p:cNvSpPr>
          <p:nvPr>
            <p:ph type="ctrTitle"/>
          </p:nvPr>
        </p:nvSpPr>
        <p:spPr/>
        <p:txBody>
          <a:bodyPr/>
          <a:lstStyle/>
          <a:p>
            <a:pPr>
              <a:spcBef>
                <a:spcPts val="3200"/>
              </a:spcBef>
            </a:pPr>
            <a:r>
              <a:rPr lang="en-US" dirty="0" err="1" smtClean="0"/>
              <a:t>Partie</a:t>
            </a:r>
            <a:r>
              <a:rPr lang="en-US" dirty="0" smtClean="0"/>
              <a:t> 3</a:t>
            </a:r>
            <a:endParaRPr lang="en-US" dirty="0"/>
          </a:p>
        </p:txBody>
      </p:sp>
      <p:sp>
        <p:nvSpPr>
          <p:cNvPr id="3" name="Subtitle 2">
            <a:extLst>
              <a:ext uri="{FF2B5EF4-FFF2-40B4-BE49-F238E27FC236}">
                <a16:creationId xmlns:a16="http://schemas.microsoft.com/office/drawing/2014/main" id="{ED9E9A83-1BF7-394F-999A-A1F5949AC34E}"/>
              </a:ext>
            </a:extLst>
          </p:cNvPr>
          <p:cNvSpPr>
            <a:spLocks noGrp="1"/>
          </p:cNvSpPr>
          <p:nvPr>
            <p:ph type="subTitle" idx="1"/>
          </p:nvPr>
        </p:nvSpPr>
        <p:spPr/>
        <p:txBody>
          <a:bodyPr/>
          <a:lstStyle/>
          <a:p>
            <a:r>
              <a:rPr lang="en-US" dirty="0" smtClean="0"/>
              <a:t>Le </a:t>
            </a:r>
            <a:r>
              <a:rPr lang="en-US" dirty="0" err="1" smtClean="0"/>
              <a:t>politique</a:t>
            </a:r>
            <a:r>
              <a:rPr lang="en-US" dirty="0" smtClean="0"/>
              <a:t> </a:t>
            </a:r>
            <a:r>
              <a:rPr lang="en-US" dirty="0" err="1" smtClean="0"/>
              <a:t>en</a:t>
            </a:r>
            <a:r>
              <a:rPr lang="en-US" dirty="0" smtClean="0"/>
              <a:t> </a:t>
            </a:r>
            <a:r>
              <a:rPr lang="en-US" dirty="0" err="1" smtClean="0"/>
              <a:t>bref</a:t>
            </a:r>
            <a:endParaRPr lang="en-US" dirty="0"/>
          </a:p>
        </p:txBody>
      </p:sp>
      <p:sp>
        <p:nvSpPr>
          <p:cNvPr id="4" name="Slide Number Placeholder 3">
            <a:extLst>
              <a:ext uri="{FF2B5EF4-FFF2-40B4-BE49-F238E27FC236}">
                <a16:creationId xmlns:a16="http://schemas.microsoft.com/office/drawing/2014/main" id="{F320592F-39E9-9B42-92BC-859AB4C08F32}"/>
              </a:ext>
            </a:extLst>
          </p:cNvPr>
          <p:cNvSpPr>
            <a:spLocks noGrp="1"/>
          </p:cNvSpPr>
          <p:nvPr>
            <p:ph type="sldNum" sz="quarter" idx="4"/>
          </p:nvPr>
        </p:nvSpPr>
        <p:spPr/>
        <p:txBody>
          <a:bodyPr/>
          <a:lstStyle/>
          <a:p>
            <a:fld id="{3A2281A5-0AAD-5C43-9874-F8F3A9F5B29A}" type="slidenum">
              <a:rPr lang="en-US" smtClean="0"/>
              <a:pPr/>
              <a:t>14</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963197"/>
            <a:ext cx="3149613" cy="3003798"/>
          </a:xfrm>
          <a:prstGeom prst="rect">
            <a:avLst/>
          </a:prstGeom>
        </p:spPr>
      </p:pic>
    </p:spTree>
    <p:extLst>
      <p:ext uri="{BB962C8B-B14F-4D97-AF65-F5344CB8AC3E}">
        <p14:creationId xmlns:p14="http://schemas.microsoft.com/office/powerpoint/2010/main" val="291242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A" dirty="0"/>
              <a:t>Pourquoi une </a:t>
            </a:r>
            <a:r>
              <a:rPr lang="en-US" dirty="0" err="1"/>
              <a:t>politique</a:t>
            </a:r>
            <a:r>
              <a:rPr lang="en-US" dirty="0"/>
              <a:t>? </a:t>
            </a:r>
          </a:p>
        </p:txBody>
      </p:sp>
      <p:sp>
        <p:nvSpPr>
          <p:cNvPr id="4" name="Slide Number Placeholder 3"/>
          <p:cNvSpPr>
            <a:spLocks noGrp="1"/>
          </p:cNvSpPr>
          <p:nvPr>
            <p:ph type="sldNum" sz="quarter" idx="4"/>
          </p:nvPr>
        </p:nvSpPr>
        <p:spPr/>
        <p:txBody>
          <a:bodyPr/>
          <a:lstStyle/>
          <a:p>
            <a:fld id="{3A2281A5-0AAD-5C43-9874-F8F3A9F5B29A}" type="slidenum">
              <a:rPr lang="en-US" smtClean="0"/>
              <a:pPr/>
              <a:t>15</a:t>
            </a:fld>
            <a:endParaRPr lang="en-US"/>
          </a:p>
        </p:txBody>
      </p:sp>
      <p:sp>
        <p:nvSpPr>
          <p:cNvPr id="6" name="Content Placeholder 1">
            <a:extLst>
              <a:ext uri="{FF2B5EF4-FFF2-40B4-BE49-F238E27FC236}">
                <a16:creationId xmlns:a16="http://schemas.microsoft.com/office/drawing/2014/main" id="{C37061FF-74AE-E34D-A4BE-C6A553A80BB3}"/>
              </a:ext>
            </a:extLst>
          </p:cNvPr>
          <p:cNvSpPr txBox="1">
            <a:spLocks/>
          </p:cNvSpPr>
          <p:nvPr/>
        </p:nvSpPr>
        <p:spPr bwMode="auto">
          <a:xfrm>
            <a:off x="755576" y="1504950"/>
            <a:ext cx="7776864" cy="285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dirty="0" smtClean="0"/>
              <a:t>Présente </a:t>
            </a:r>
            <a:r>
              <a:rPr lang="fr-FR" dirty="0"/>
              <a:t>un cadre de valeurs et d’actions sur un sujet </a:t>
            </a:r>
            <a:r>
              <a:rPr lang="fr-FR" dirty="0" smtClean="0"/>
              <a:t>donné.</a:t>
            </a:r>
          </a:p>
          <a:p>
            <a:r>
              <a:rPr lang="fr-FR" dirty="0" smtClean="0"/>
              <a:t>Détermine </a:t>
            </a:r>
            <a:r>
              <a:rPr lang="fr-FR" dirty="0"/>
              <a:t>les orientations de certains programmes </a:t>
            </a:r>
            <a:r>
              <a:rPr lang="fr-FR" dirty="0" smtClean="0"/>
              <a:t>publics.</a:t>
            </a:r>
          </a:p>
          <a:p>
            <a:r>
              <a:rPr lang="fr-FR" dirty="0" smtClean="0"/>
              <a:t>Expose </a:t>
            </a:r>
            <a:r>
              <a:rPr lang="fr-FR" dirty="0"/>
              <a:t>la répartition des pouvoirs de décision, le partage des responsabilités et les grands principes d’organisation et d’administration</a:t>
            </a:r>
          </a:p>
          <a:p>
            <a:endParaRPr lang="en-US" dirty="0"/>
          </a:p>
        </p:txBody>
      </p:sp>
    </p:spTree>
    <p:extLst>
      <p:ext uri="{BB962C8B-B14F-4D97-AF65-F5344CB8AC3E}">
        <p14:creationId xmlns:p14="http://schemas.microsoft.com/office/powerpoint/2010/main" val="3197335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Buts de la </a:t>
            </a:r>
            <a:r>
              <a:rPr lang="en-CA" dirty="0" err="1" smtClean="0"/>
              <a:t>politique</a:t>
            </a:r>
            <a:r>
              <a:rPr lang="en-CA" dirty="0" smtClean="0"/>
              <a:t> (1/2)</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16</a:t>
            </a:fld>
            <a:endParaRPr lang="en-US"/>
          </a:p>
        </p:txBody>
      </p:sp>
      <p:sp>
        <p:nvSpPr>
          <p:cNvPr id="28" name="Content Placeholder 1">
            <a:extLst>
              <a:ext uri="{FF2B5EF4-FFF2-40B4-BE49-F238E27FC236}">
                <a16:creationId xmlns:a16="http://schemas.microsoft.com/office/drawing/2014/main" id="{C37061FF-74AE-E34D-A4BE-C6A553A80BB3}"/>
              </a:ext>
            </a:extLst>
          </p:cNvPr>
          <p:cNvSpPr>
            <a:spLocks noGrp="1"/>
          </p:cNvSpPr>
          <p:nvPr>
            <p:ph idx="1"/>
          </p:nvPr>
        </p:nvSpPr>
        <p:spPr>
          <a:xfrm>
            <a:off x="539552" y="1347614"/>
            <a:ext cx="8208912" cy="3240360"/>
          </a:xfrm>
        </p:spPr>
        <p:txBody>
          <a:bodyPr numCol="1"/>
          <a:lstStyle/>
          <a:p>
            <a:r>
              <a:rPr lang="fr-FR" sz="1800" dirty="0" smtClean="0"/>
              <a:t>Les </a:t>
            </a:r>
            <a:r>
              <a:rPr lang="fr-FR" sz="1800" dirty="0"/>
              <a:t>Albertains qui le choisissent peuvent apprendre, parler, vivre et s’épanouir en français grâce à la vitalité de leurs communautés. 	</a:t>
            </a:r>
          </a:p>
          <a:p>
            <a:r>
              <a:rPr lang="fr-FR" sz="1800" dirty="0"/>
              <a:t>Plus de services du gouvernement sont fournis en français de manière volontaire et progressive. 	</a:t>
            </a:r>
          </a:p>
          <a:p>
            <a:r>
              <a:rPr lang="fr-FR" sz="1800" dirty="0"/>
              <a:t>Les services à être fournis en français renforcent le sentiment d’appartenance à la province chez les francophones, améliorent la vitalité de la francophonie et tiennent compte de ses priorités pour veiller à ce que les ressources disponibles soient utilisées le plus efficacement possible. </a:t>
            </a:r>
          </a:p>
          <a:p>
            <a:r>
              <a:rPr lang="fr-FR" sz="1800" dirty="0"/>
              <a:t>Des interactions plus significatives sont réalisées auprès des intervenants en mesure de servir les Albertains en français. 	</a:t>
            </a:r>
          </a:p>
        </p:txBody>
      </p:sp>
    </p:spTree>
    <p:extLst>
      <p:ext uri="{BB962C8B-B14F-4D97-AF65-F5344CB8AC3E}">
        <p14:creationId xmlns:p14="http://schemas.microsoft.com/office/powerpoint/2010/main" val="2090863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Buts de la </a:t>
            </a:r>
            <a:r>
              <a:rPr lang="en-CA" dirty="0" err="1" smtClean="0"/>
              <a:t>politique</a:t>
            </a:r>
            <a:r>
              <a:rPr lang="en-CA" dirty="0" smtClean="0"/>
              <a:t> (2/2)</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17</a:t>
            </a:fld>
            <a:endParaRPr lang="en-US"/>
          </a:p>
        </p:txBody>
      </p:sp>
      <p:sp>
        <p:nvSpPr>
          <p:cNvPr id="28" name="Content Placeholder 1">
            <a:extLst>
              <a:ext uri="{FF2B5EF4-FFF2-40B4-BE49-F238E27FC236}">
                <a16:creationId xmlns:a16="http://schemas.microsoft.com/office/drawing/2014/main" id="{C37061FF-74AE-E34D-A4BE-C6A553A80BB3}"/>
              </a:ext>
            </a:extLst>
          </p:cNvPr>
          <p:cNvSpPr>
            <a:spLocks noGrp="1"/>
          </p:cNvSpPr>
          <p:nvPr>
            <p:ph idx="1"/>
          </p:nvPr>
        </p:nvSpPr>
        <p:spPr>
          <a:xfrm>
            <a:off x="539552" y="1347614"/>
            <a:ext cx="8208912" cy="3240360"/>
          </a:xfrm>
        </p:spPr>
        <p:txBody>
          <a:bodyPr numCol="1"/>
          <a:lstStyle/>
          <a:p>
            <a:r>
              <a:rPr lang="fr-FR" sz="1800" dirty="0" smtClean="0"/>
              <a:t>Lorsque </a:t>
            </a:r>
            <a:r>
              <a:rPr lang="fr-FR" sz="1800" dirty="0"/>
              <a:t>le gouvernement offre des services en français, la qualité et l’accessibilité de ces services sont comparables à celles des services offerts en anglais</a:t>
            </a:r>
            <a:r>
              <a:rPr lang="fr-FR" sz="1800" dirty="0" smtClean="0"/>
              <a:t>.</a:t>
            </a:r>
            <a:endParaRPr lang="fr-FR" sz="1800" dirty="0"/>
          </a:p>
          <a:p>
            <a:r>
              <a:rPr lang="fr-FR" sz="1800" dirty="0"/>
              <a:t>Les institutions, les organismes et les prestataires qui fournissent des services en français communiqueront leurs points de vue et leurs priorités au gouvernement de l’Alberta sur la manière de soutenir au mieux leurs communautés. 	</a:t>
            </a:r>
          </a:p>
          <a:p>
            <a:r>
              <a:rPr lang="fr-FR" sz="1800" dirty="0"/>
              <a:t>Les contributions et le potentiel apportés à la province par les Albertains d’expression française sont reconnus. 	</a:t>
            </a:r>
          </a:p>
          <a:p>
            <a:r>
              <a:rPr lang="fr-FR" sz="1800" dirty="0"/>
              <a:t>Les liens entre la province et la francophonie du Canada ainsi que dans le reste du monde sont renforcés. </a:t>
            </a:r>
            <a:r>
              <a:rPr lang="fr-FR" sz="1600" dirty="0"/>
              <a:t>	</a:t>
            </a:r>
          </a:p>
          <a:p>
            <a:endParaRPr lang="en-US" sz="1200" dirty="0"/>
          </a:p>
        </p:txBody>
      </p:sp>
    </p:spTree>
    <p:extLst>
      <p:ext uri="{BB962C8B-B14F-4D97-AF65-F5344CB8AC3E}">
        <p14:creationId xmlns:p14="http://schemas.microsoft.com/office/powerpoint/2010/main" val="3931718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La </a:t>
            </a:r>
            <a:r>
              <a:rPr lang="en-CA" dirty="0" err="1" smtClean="0"/>
              <a:t>politique</a:t>
            </a:r>
            <a:r>
              <a:rPr lang="en-CA" dirty="0" smtClean="0"/>
              <a:t> </a:t>
            </a:r>
            <a:r>
              <a:rPr lang="en-CA" dirty="0" err="1" smtClean="0"/>
              <a:t>en</a:t>
            </a:r>
            <a:r>
              <a:rPr lang="en-CA" dirty="0" smtClean="0"/>
              <a:t> cycle</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18</a:t>
            </a:fld>
            <a:endParaRPr lang="en-US"/>
          </a:p>
        </p:txBody>
      </p:sp>
      <p:graphicFrame>
        <p:nvGraphicFramePr>
          <p:cNvPr id="5" name="Content Placeholder 3"/>
          <p:cNvGraphicFramePr>
            <a:graphicFrameLocks noGrp="1"/>
          </p:cNvGraphicFramePr>
          <p:nvPr>
            <p:ph idx="1"/>
            <p:custDataLst>
              <p:tags r:id="rId1"/>
            </p:custDataLst>
            <p:extLst>
              <p:ext uri="{D42A27DB-BD31-4B8C-83A1-F6EECF244321}">
                <p14:modId xmlns:p14="http://schemas.microsoft.com/office/powerpoint/2010/main" val="138895538"/>
              </p:ext>
            </p:extLst>
          </p:nvPr>
        </p:nvGraphicFramePr>
        <p:xfrm>
          <a:off x="110132" y="677323"/>
          <a:ext cx="9333832" cy="4387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8181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471661"/>
            <a:ext cx="8147248" cy="2859527"/>
          </a:xfrm>
        </p:spPr>
        <p:txBody>
          <a:bodyPr/>
          <a:lstStyle/>
          <a:p>
            <a:pPr marL="0" indent="0">
              <a:buNone/>
            </a:pPr>
            <a:r>
              <a:rPr lang="fr-FR" sz="2000" dirty="0"/>
              <a:t>Le gouvernement de l’Alberta reconnait les contributions économiques, culturelles et sociales qu’a apportées et que continue d’apporter la population d’expression française à la province, une population importante et plurielle. </a:t>
            </a:r>
            <a:endParaRPr lang="fr-FR" sz="2000" dirty="0" smtClean="0"/>
          </a:p>
          <a:p>
            <a:pPr marL="0" indent="0">
              <a:buNone/>
            </a:pPr>
            <a:r>
              <a:rPr lang="fr-FR" sz="2000" dirty="0" smtClean="0"/>
              <a:t>Par </a:t>
            </a:r>
            <a:r>
              <a:rPr lang="fr-FR" sz="2000" dirty="0"/>
              <a:t>l’intermédiaire d’une interaction, d’une collaboration et d’un dialogue significatifs, le gouvernement s’engage à améliorer les services en français afin de soutenir la vitalité de la francophonie en Alberta, de manière ciblée et durable, et en fonction des ressources disponibles. </a:t>
            </a:r>
            <a:endParaRPr lang="en-US" sz="2000" dirty="0"/>
          </a:p>
        </p:txBody>
      </p:sp>
      <p:sp>
        <p:nvSpPr>
          <p:cNvPr id="3" name="Title 2"/>
          <p:cNvSpPr>
            <a:spLocks noGrp="1"/>
          </p:cNvSpPr>
          <p:nvPr>
            <p:ph type="title"/>
          </p:nvPr>
        </p:nvSpPr>
        <p:spPr/>
        <p:txBody>
          <a:bodyPr/>
          <a:lstStyle/>
          <a:p>
            <a:r>
              <a:rPr lang="en-US" dirty="0" err="1"/>
              <a:t>Énoncé</a:t>
            </a:r>
            <a:r>
              <a:rPr lang="en-US" dirty="0"/>
              <a:t> de la </a:t>
            </a:r>
            <a:r>
              <a:rPr lang="en-US" dirty="0" err="1"/>
              <a:t>politique</a:t>
            </a:r>
            <a:r>
              <a:rPr lang="en-US" dirty="0"/>
              <a:t> </a:t>
            </a:r>
          </a:p>
        </p:txBody>
      </p:sp>
      <p:sp>
        <p:nvSpPr>
          <p:cNvPr id="4" name="Slide Number Placeholder 3"/>
          <p:cNvSpPr>
            <a:spLocks noGrp="1"/>
          </p:cNvSpPr>
          <p:nvPr>
            <p:ph type="sldNum" sz="quarter" idx="4"/>
          </p:nvPr>
        </p:nvSpPr>
        <p:spPr/>
        <p:txBody>
          <a:bodyPr/>
          <a:lstStyle/>
          <a:p>
            <a:fld id="{3A2281A5-0AAD-5C43-9874-F8F3A9F5B29A}" type="slidenum">
              <a:rPr lang="en-US" smtClean="0"/>
              <a:pPr/>
              <a:t>19</a:t>
            </a:fld>
            <a:endParaRPr lang="en-US"/>
          </a:p>
        </p:txBody>
      </p:sp>
    </p:spTree>
    <p:extLst>
      <p:ext uri="{BB962C8B-B14F-4D97-AF65-F5344CB8AC3E}">
        <p14:creationId xmlns:p14="http://schemas.microsoft.com/office/powerpoint/2010/main" val="105389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175FF-80E2-054E-BE49-95738E08457A}"/>
              </a:ext>
            </a:extLst>
          </p:cNvPr>
          <p:cNvSpPr>
            <a:spLocks noGrp="1"/>
          </p:cNvSpPr>
          <p:nvPr>
            <p:ph type="title"/>
          </p:nvPr>
        </p:nvSpPr>
        <p:spPr/>
        <p:txBody>
          <a:bodyPr/>
          <a:lstStyle/>
          <a:p>
            <a:r>
              <a:rPr lang="en-US" dirty="0" err="1" smtClean="0"/>
              <a:t>Sommaire</a:t>
            </a:r>
            <a:endParaRPr lang="en-US" dirty="0"/>
          </a:p>
        </p:txBody>
      </p:sp>
      <p:sp>
        <p:nvSpPr>
          <p:cNvPr id="4" name="Content Placeholder 4">
            <a:extLst>
              <a:ext uri="{FF2B5EF4-FFF2-40B4-BE49-F238E27FC236}">
                <a16:creationId xmlns:a16="http://schemas.microsoft.com/office/drawing/2014/main" id="{D842B1EE-5387-8349-B992-0B00CBD6DF32}"/>
              </a:ext>
            </a:extLst>
          </p:cNvPr>
          <p:cNvSpPr>
            <a:spLocks noGrp="1"/>
          </p:cNvSpPr>
          <p:nvPr>
            <p:ph idx="1"/>
          </p:nvPr>
        </p:nvSpPr>
        <p:spPr>
          <a:xfrm>
            <a:off x="1527568" y="1514847"/>
            <a:ext cx="6773080" cy="3175001"/>
          </a:xfrm>
        </p:spPr>
        <p:txBody>
          <a:bodyPr/>
          <a:lstStyle/>
          <a:p>
            <a:pPr>
              <a:spcBef>
                <a:spcPts val="3200"/>
              </a:spcBef>
            </a:pPr>
            <a:r>
              <a:rPr lang="en-US" dirty="0" smtClean="0"/>
              <a:t>La </a:t>
            </a:r>
            <a:r>
              <a:rPr lang="en-US" dirty="0" err="1" smtClean="0"/>
              <a:t>francophonie</a:t>
            </a:r>
            <a:r>
              <a:rPr lang="en-US" dirty="0" smtClean="0"/>
              <a:t> </a:t>
            </a:r>
            <a:r>
              <a:rPr lang="en-US" dirty="0" err="1" smtClean="0"/>
              <a:t>en</a:t>
            </a:r>
            <a:r>
              <a:rPr lang="en-US" dirty="0" smtClean="0"/>
              <a:t> Alberta</a:t>
            </a:r>
            <a:endParaRPr lang="en-US" dirty="0"/>
          </a:p>
          <a:p>
            <a:pPr>
              <a:spcBef>
                <a:spcPts val="3200"/>
              </a:spcBef>
            </a:pPr>
            <a:r>
              <a:rPr lang="fr-CA" dirty="0"/>
              <a:t>Le parcours vers une politique </a:t>
            </a:r>
            <a:endParaRPr lang="fr-CA" dirty="0" smtClean="0"/>
          </a:p>
          <a:p>
            <a:pPr>
              <a:spcBef>
                <a:spcPts val="3200"/>
              </a:spcBef>
            </a:pPr>
            <a:r>
              <a:rPr lang="en-CA" dirty="0" smtClean="0"/>
              <a:t>La </a:t>
            </a:r>
            <a:r>
              <a:rPr lang="en-CA" dirty="0" err="1" smtClean="0"/>
              <a:t>politique</a:t>
            </a:r>
            <a:r>
              <a:rPr lang="en-CA" dirty="0" smtClean="0"/>
              <a:t> </a:t>
            </a:r>
            <a:r>
              <a:rPr lang="en-CA" dirty="0" err="1" smtClean="0"/>
              <a:t>en</a:t>
            </a:r>
            <a:r>
              <a:rPr lang="en-CA" dirty="0" smtClean="0"/>
              <a:t> </a:t>
            </a:r>
            <a:r>
              <a:rPr lang="en-CA" dirty="0" err="1" smtClean="0"/>
              <a:t>bref</a:t>
            </a:r>
            <a:endParaRPr lang="en-US" dirty="0"/>
          </a:p>
          <a:p>
            <a:pPr>
              <a:spcBef>
                <a:spcPts val="3200"/>
              </a:spcBef>
            </a:pPr>
            <a:r>
              <a:rPr lang="en-US" dirty="0" smtClean="0"/>
              <a:t>Questions</a:t>
            </a:r>
            <a:endParaRPr lang="en-CA" dirty="0"/>
          </a:p>
        </p:txBody>
      </p:sp>
      <p:sp>
        <p:nvSpPr>
          <p:cNvPr id="6" name="Oval 5">
            <a:extLst>
              <a:ext uri="{FF2B5EF4-FFF2-40B4-BE49-F238E27FC236}">
                <a16:creationId xmlns:a16="http://schemas.microsoft.com/office/drawing/2014/main" id="{1611339C-169B-9F4A-A9AD-72DC230AC4B3}"/>
              </a:ext>
            </a:extLst>
          </p:cNvPr>
          <p:cNvSpPr/>
          <p:nvPr/>
        </p:nvSpPr>
        <p:spPr>
          <a:xfrm>
            <a:off x="831690" y="3014499"/>
            <a:ext cx="576064" cy="576064"/>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ED7BA49C-7286-B441-AC3C-C19A3AFBF0E9}"/>
              </a:ext>
            </a:extLst>
          </p:cNvPr>
          <p:cNvSpPr/>
          <p:nvPr/>
        </p:nvSpPr>
        <p:spPr>
          <a:xfrm>
            <a:off x="833780" y="3791113"/>
            <a:ext cx="576064" cy="576064"/>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a:extLst>
              <a:ext uri="{FF2B5EF4-FFF2-40B4-BE49-F238E27FC236}">
                <a16:creationId xmlns:a16="http://schemas.microsoft.com/office/drawing/2014/main" id="{525F314A-E37F-3C4F-9F3E-2481A834D9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885" y="3830644"/>
            <a:ext cx="404340" cy="448565"/>
          </a:xfrm>
          <a:prstGeom prst="rect">
            <a:avLst/>
          </a:prstGeom>
        </p:spPr>
      </p:pic>
      <p:pic>
        <p:nvPicPr>
          <p:cNvPr id="12" name="Picture 11">
            <a:extLst>
              <a:ext uri="{FF2B5EF4-FFF2-40B4-BE49-F238E27FC236}">
                <a16:creationId xmlns:a16="http://schemas.microsoft.com/office/drawing/2014/main" id="{3A970517-8BD0-BE4C-9065-EF1AF6FE18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413" y="3109799"/>
            <a:ext cx="402027" cy="382209"/>
          </a:xfrm>
          <a:prstGeom prst="rect">
            <a:avLst/>
          </a:prstGeom>
        </p:spPr>
      </p:pic>
      <p:sp>
        <p:nvSpPr>
          <p:cNvPr id="53" name="Slide Number Placeholder 52">
            <a:extLst>
              <a:ext uri="{FF2B5EF4-FFF2-40B4-BE49-F238E27FC236}">
                <a16:creationId xmlns:a16="http://schemas.microsoft.com/office/drawing/2014/main" id="{2AEB837F-8D6D-1F4A-BA0A-D8501796CE7A}"/>
              </a:ext>
            </a:extLst>
          </p:cNvPr>
          <p:cNvSpPr>
            <a:spLocks noGrp="1"/>
          </p:cNvSpPr>
          <p:nvPr>
            <p:ph type="sldNum" sz="quarter" idx="4"/>
          </p:nvPr>
        </p:nvSpPr>
        <p:spPr/>
        <p:txBody>
          <a:bodyPr/>
          <a:lstStyle/>
          <a:p>
            <a:fld id="{3A2281A5-0AAD-5C43-9874-F8F3A9F5B29A}" type="slidenum">
              <a:rPr lang="en-US" smtClean="0"/>
              <a:pPr/>
              <a:t>2</a:t>
            </a:fld>
            <a:endParaRPr lang="en-US"/>
          </a:p>
        </p:txBody>
      </p:sp>
      <p:sp>
        <p:nvSpPr>
          <p:cNvPr id="14" name="Oval 13"/>
          <p:cNvSpPr/>
          <p:nvPr/>
        </p:nvSpPr>
        <p:spPr>
          <a:xfrm>
            <a:off x="833780" y="1482481"/>
            <a:ext cx="576064" cy="576064"/>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823" y="1539153"/>
            <a:ext cx="248626" cy="463682"/>
          </a:xfrm>
          <a:prstGeom prst="rect">
            <a:avLst/>
          </a:prstGeom>
        </p:spPr>
      </p:pic>
      <p:sp>
        <p:nvSpPr>
          <p:cNvPr id="16" name="Oval 15"/>
          <p:cNvSpPr/>
          <p:nvPr/>
        </p:nvSpPr>
        <p:spPr>
          <a:xfrm>
            <a:off x="828356" y="2258593"/>
            <a:ext cx="576064" cy="576064"/>
          </a:xfrm>
          <a:prstGeom prst="ellipse">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335" y="2298282"/>
            <a:ext cx="515419" cy="491557"/>
          </a:xfrm>
          <a:prstGeom prst="rect">
            <a:avLst/>
          </a:prstGeom>
        </p:spPr>
      </p:pic>
    </p:spTree>
    <p:extLst>
      <p:ext uri="{BB962C8B-B14F-4D97-AF65-F5344CB8AC3E}">
        <p14:creationId xmlns:p14="http://schemas.microsoft.com/office/powerpoint/2010/main" val="4036454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419622"/>
            <a:ext cx="3600400" cy="3587005"/>
          </a:xfrm>
        </p:spPr>
        <p:txBody>
          <a:bodyPr/>
          <a:lstStyle/>
          <a:p>
            <a:r>
              <a:rPr lang="fr-FR" dirty="0"/>
              <a:t>La politique s’applique à l’ensemble des ministères, des agences, des conseils et des commissions du gouvernement de l’Alberta. </a:t>
            </a:r>
            <a:endParaRPr lang="fr-FR" dirty="0" smtClean="0"/>
          </a:p>
        </p:txBody>
      </p:sp>
      <p:sp>
        <p:nvSpPr>
          <p:cNvPr id="3" name="Title 2"/>
          <p:cNvSpPr>
            <a:spLocks noGrp="1"/>
          </p:cNvSpPr>
          <p:nvPr>
            <p:ph type="title"/>
          </p:nvPr>
        </p:nvSpPr>
        <p:spPr/>
        <p:txBody>
          <a:bodyPr/>
          <a:lstStyle/>
          <a:p>
            <a:r>
              <a:rPr lang="en-US" dirty="0" err="1"/>
              <a:t>Portée</a:t>
            </a:r>
            <a:r>
              <a:rPr lang="en-US" dirty="0"/>
              <a:t> </a:t>
            </a:r>
          </a:p>
        </p:txBody>
      </p:sp>
      <p:sp>
        <p:nvSpPr>
          <p:cNvPr id="4" name="Slide Number Placeholder 3"/>
          <p:cNvSpPr>
            <a:spLocks noGrp="1"/>
          </p:cNvSpPr>
          <p:nvPr>
            <p:ph type="sldNum" sz="quarter" idx="4"/>
          </p:nvPr>
        </p:nvSpPr>
        <p:spPr/>
        <p:txBody>
          <a:bodyPr/>
          <a:lstStyle/>
          <a:p>
            <a:fld id="{3A2281A5-0AAD-5C43-9874-F8F3A9F5B29A}" type="slidenum">
              <a:rPr lang="en-US" smtClean="0"/>
              <a:pPr/>
              <a:t>20</a:t>
            </a:fld>
            <a:endParaRPr lang="en-US"/>
          </a:p>
        </p:txBody>
      </p:sp>
      <p:graphicFrame>
        <p:nvGraphicFramePr>
          <p:cNvPr id="5" name="Diagram 4"/>
          <p:cNvGraphicFramePr/>
          <p:nvPr>
            <p:extLst>
              <p:ext uri="{D42A27DB-BD31-4B8C-83A1-F6EECF244321}">
                <p14:modId xmlns:p14="http://schemas.microsoft.com/office/powerpoint/2010/main" val="3099395914"/>
              </p:ext>
            </p:extLst>
          </p:nvPr>
        </p:nvGraphicFramePr>
        <p:xfrm>
          <a:off x="827584" y="1299526"/>
          <a:ext cx="11198618" cy="3206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7744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FR" dirty="0" smtClean="0"/>
              <a:t>Reconnaissance </a:t>
            </a:r>
            <a:r>
              <a:rPr lang="fr-FR" dirty="0"/>
              <a:t>et visibilité </a:t>
            </a:r>
          </a:p>
          <a:p>
            <a:r>
              <a:rPr lang="en-CA" dirty="0" err="1" smtClean="0"/>
              <a:t>Vitalité</a:t>
            </a:r>
            <a:r>
              <a:rPr lang="en-CA" dirty="0" smtClean="0"/>
              <a:t> </a:t>
            </a:r>
            <a:r>
              <a:rPr lang="en-CA" dirty="0"/>
              <a:t>et </a:t>
            </a:r>
            <a:r>
              <a:rPr lang="en-CA" dirty="0" err="1"/>
              <a:t>développement</a:t>
            </a:r>
            <a:r>
              <a:rPr lang="en-CA" dirty="0"/>
              <a:t> </a:t>
            </a:r>
            <a:r>
              <a:rPr lang="en-CA" dirty="0" err="1" smtClean="0"/>
              <a:t>continu</a:t>
            </a:r>
            <a:endParaRPr lang="en-CA" dirty="0"/>
          </a:p>
          <a:p>
            <a:r>
              <a:rPr lang="fr-FR" dirty="0"/>
              <a:t>Pertinence, accessibilité et qualité </a:t>
            </a:r>
            <a:r>
              <a:rPr lang="fr-FR" dirty="0" smtClean="0"/>
              <a:t>comparable</a:t>
            </a:r>
          </a:p>
          <a:p>
            <a:r>
              <a:rPr lang="fr-FR" dirty="0"/>
              <a:t>Collaboration et interactions proactives</a:t>
            </a:r>
          </a:p>
          <a:p>
            <a:pPr marL="0" indent="0">
              <a:buNone/>
            </a:pPr>
            <a:r>
              <a:rPr lang="fr-FR" dirty="0" smtClean="0"/>
              <a:t> </a:t>
            </a:r>
            <a:endParaRPr lang="fr-FR" dirty="0"/>
          </a:p>
          <a:p>
            <a:endParaRPr lang="en-US" dirty="0"/>
          </a:p>
        </p:txBody>
      </p:sp>
      <p:sp>
        <p:nvSpPr>
          <p:cNvPr id="3" name="Title 2"/>
          <p:cNvSpPr>
            <a:spLocks noGrp="1"/>
          </p:cNvSpPr>
          <p:nvPr>
            <p:ph type="title"/>
          </p:nvPr>
        </p:nvSpPr>
        <p:spPr/>
        <p:txBody>
          <a:bodyPr/>
          <a:lstStyle/>
          <a:p>
            <a:r>
              <a:rPr lang="en-US" dirty="0" err="1" smtClean="0"/>
              <a:t>Principes</a:t>
            </a:r>
            <a:r>
              <a:rPr lang="en-US" dirty="0" smtClean="0"/>
              <a:t> </a:t>
            </a:r>
            <a:r>
              <a:rPr lang="en-US" dirty="0" err="1"/>
              <a:t>directeurs</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21</a:t>
            </a:fld>
            <a:endParaRPr lang="en-US"/>
          </a:p>
        </p:txBody>
      </p:sp>
    </p:spTree>
    <p:extLst>
      <p:ext uri="{BB962C8B-B14F-4D97-AF65-F5344CB8AC3E}">
        <p14:creationId xmlns:p14="http://schemas.microsoft.com/office/powerpoint/2010/main" val="170718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Reconnaissance et </a:t>
            </a:r>
            <a:r>
              <a:rPr lang="en-US" b="1" dirty="0" err="1"/>
              <a:t>visibilité</a:t>
            </a:r>
            <a:r>
              <a:rPr lang="en-US" b="1" dirty="0"/>
              <a:t> </a:t>
            </a:r>
            <a:r>
              <a:rPr lang="en-US" dirty="0"/>
              <a:t>	</a:t>
            </a:r>
            <a:endParaRPr lang="en-US" dirty="0" smtClean="0"/>
          </a:p>
          <a:p>
            <a:pPr lvl="1"/>
            <a:r>
              <a:rPr lang="fr-FR" dirty="0" smtClean="0"/>
              <a:t>Reconnaissance </a:t>
            </a:r>
            <a:r>
              <a:rPr lang="fr-FR" dirty="0"/>
              <a:t>officielle d’organismes et d’institutions </a:t>
            </a:r>
          </a:p>
          <a:p>
            <a:pPr lvl="1"/>
            <a:r>
              <a:rPr lang="fr-FR" dirty="0"/>
              <a:t>Reconnaissance des contributions de la francophonie </a:t>
            </a:r>
          </a:p>
          <a:p>
            <a:pPr lvl="1"/>
            <a:r>
              <a:rPr lang="fr-FR" dirty="0"/>
              <a:t>Promotion des symboles de la </a:t>
            </a:r>
            <a:r>
              <a:rPr lang="fr-FR" dirty="0" smtClean="0"/>
              <a:t>francophonie</a:t>
            </a:r>
            <a:endParaRPr lang="fr-FR" dirty="0"/>
          </a:p>
        </p:txBody>
      </p:sp>
      <p:sp>
        <p:nvSpPr>
          <p:cNvPr id="3" name="Title 2"/>
          <p:cNvSpPr>
            <a:spLocks noGrp="1"/>
          </p:cNvSpPr>
          <p:nvPr>
            <p:ph type="title"/>
          </p:nvPr>
        </p:nvSpPr>
        <p:spPr/>
        <p:txBody>
          <a:bodyPr/>
          <a:lstStyle/>
          <a:p>
            <a:r>
              <a:rPr lang="en-CA" dirty="0" err="1" smtClean="0"/>
              <a:t>Approches</a:t>
            </a:r>
            <a:r>
              <a:rPr lang="en-CA" dirty="0" smtClean="0"/>
              <a:t> (1/5)</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22</a:t>
            </a:fld>
            <a:endParaRPr lang="en-US"/>
          </a:p>
        </p:txBody>
      </p:sp>
    </p:spTree>
    <p:extLst>
      <p:ext uri="{BB962C8B-B14F-4D97-AF65-F5344CB8AC3E}">
        <p14:creationId xmlns:p14="http://schemas.microsoft.com/office/powerpoint/2010/main" val="2385071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err="1" smtClean="0"/>
              <a:t>Vitalité</a:t>
            </a:r>
            <a:r>
              <a:rPr lang="en-US" b="1" dirty="0" smtClean="0"/>
              <a:t> </a:t>
            </a:r>
            <a:r>
              <a:rPr lang="en-US" b="1" dirty="0"/>
              <a:t>et </a:t>
            </a:r>
            <a:r>
              <a:rPr lang="en-US" b="1" dirty="0" err="1"/>
              <a:t>développement</a:t>
            </a:r>
            <a:r>
              <a:rPr lang="en-US" b="1" dirty="0"/>
              <a:t> </a:t>
            </a:r>
            <a:r>
              <a:rPr lang="en-US" b="1" dirty="0" err="1"/>
              <a:t>continu</a:t>
            </a:r>
            <a:r>
              <a:rPr lang="en-US" b="1" dirty="0"/>
              <a:t> </a:t>
            </a:r>
            <a:r>
              <a:rPr lang="en-US" dirty="0"/>
              <a:t>	</a:t>
            </a:r>
          </a:p>
          <a:p>
            <a:pPr lvl="1"/>
            <a:r>
              <a:rPr lang="fr-FR" dirty="0" smtClean="0"/>
              <a:t>Appui </a:t>
            </a:r>
            <a:r>
              <a:rPr lang="fr-FR" dirty="0"/>
              <a:t>à la petite enfance, à l’éducation et à la programmation post-secondaire en français </a:t>
            </a:r>
          </a:p>
        </p:txBody>
      </p:sp>
      <p:sp>
        <p:nvSpPr>
          <p:cNvPr id="3" name="Title 2"/>
          <p:cNvSpPr>
            <a:spLocks noGrp="1"/>
          </p:cNvSpPr>
          <p:nvPr>
            <p:ph type="title"/>
          </p:nvPr>
        </p:nvSpPr>
        <p:spPr/>
        <p:txBody>
          <a:bodyPr/>
          <a:lstStyle/>
          <a:p>
            <a:r>
              <a:rPr lang="en-CA" dirty="0" err="1" smtClean="0"/>
              <a:t>Approches</a:t>
            </a:r>
            <a:r>
              <a:rPr lang="en-CA" dirty="0" smtClean="0"/>
              <a:t> (2/5)</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23</a:t>
            </a:fld>
            <a:endParaRPr lang="en-US"/>
          </a:p>
        </p:txBody>
      </p:sp>
    </p:spTree>
    <p:extLst>
      <p:ext uri="{BB962C8B-B14F-4D97-AF65-F5344CB8AC3E}">
        <p14:creationId xmlns:p14="http://schemas.microsoft.com/office/powerpoint/2010/main" val="4009581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441401"/>
            <a:ext cx="8136904" cy="3506613"/>
          </a:xfrm>
        </p:spPr>
        <p:txBody>
          <a:bodyPr/>
          <a:lstStyle/>
          <a:p>
            <a:r>
              <a:rPr lang="fr-FR" b="1" dirty="0" smtClean="0"/>
              <a:t>Élaboration </a:t>
            </a:r>
            <a:r>
              <a:rPr lang="fr-FR" b="1" dirty="0"/>
              <a:t>et prestation de services </a:t>
            </a:r>
            <a:r>
              <a:rPr lang="fr-FR" dirty="0"/>
              <a:t>	</a:t>
            </a:r>
            <a:endParaRPr lang="fr-FR" dirty="0" smtClean="0"/>
          </a:p>
          <a:p>
            <a:pPr lvl="1"/>
            <a:r>
              <a:rPr lang="fr-FR" dirty="0" smtClean="0"/>
              <a:t>Prise </a:t>
            </a:r>
            <a:r>
              <a:rPr lang="fr-FR" dirty="0"/>
              <a:t>en compte des perspectives de la </a:t>
            </a:r>
            <a:r>
              <a:rPr lang="fr-FR" dirty="0" smtClean="0"/>
              <a:t>francophonie</a:t>
            </a:r>
          </a:p>
          <a:p>
            <a:pPr lvl="1"/>
            <a:r>
              <a:rPr lang="fr-FR" dirty="0" smtClean="0"/>
              <a:t>Prise </a:t>
            </a:r>
            <a:r>
              <a:rPr lang="fr-FR" dirty="0"/>
              <a:t>en compte de la capacité des soumissionnaires de travailler avec la francophonie </a:t>
            </a:r>
          </a:p>
          <a:p>
            <a:pPr lvl="1"/>
            <a:r>
              <a:rPr lang="fr-FR" dirty="0"/>
              <a:t>Prise en compte des objectifs de la politique lors de négociations d’ententes fédérales-provinciale </a:t>
            </a:r>
          </a:p>
          <a:p>
            <a:pPr lvl="1"/>
            <a:r>
              <a:rPr lang="fr-FR" dirty="0"/>
              <a:t>Utilisation de l’offre </a:t>
            </a:r>
            <a:r>
              <a:rPr lang="fr-FR" dirty="0" smtClean="0"/>
              <a:t>active</a:t>
            </a:r>
          </a:p>
          <a:p>
            <a:pPr lvl="1"/>
            <a:r>
              <a:rPr lang="fr-FR" dirty="0" smtClean="0"/>
              <a:t>Établissement </a:t>
            </a:r>
            <a:r>
              <a:rPr lang="fr-FR" dirty="0"/>
              <a:t>des priorités de mise en </a:t>
            </a:r>
            <a:r>
              <a:rPr lang="fr-FR" dirty="0" smtClean="0"/>
              <a:t>œuvre </a:t>
            </a:r>
            <a:r>
              <a:rPr lang="fr-FR" dirty="0"/>
              <a:t>de la politique, y compris la réalisation d’analyses contextuelles, de plans d’action ministériels et de rapports annuels </a:t>
            </a:r>
            <a:r>
              <a:rPr lang="en-US" dirty="0"/>
              <a:t>	</a:t>
            </a:r>
          </a:p>
        </p:txBody>
      </p:sp>
      <p:sp>
        <p:nvSpPr>
          <p:cNvPr id="3" name="Title 2"/>
          <p:cNvSpPr>
            <a:spLocks noGrp="1"/>
          </p:cNvSpPr>
          <p:nvPr>
            <p:ph type="title"/>
          </p:nvPr>
        </p:nvSpPr>
        <p:spPr/>
        <p:txBody>
          <a:bodyPr/>
          <a:lstStyle/>
          <a:p>
            <a:r>
              <a:rPr lang="en-CA" dirty="0" err="1" smtClean="0"/>
              <a:t>Approches</a:t>
            </a:r>
            <a:r>
              <a:rPr lang="en-CA" dirty="0" smtClean="0"/>
              <a:t> (3/5)</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24</a:t>
            </a:fld>
            <a:r>
              <a:rPr lang="en-US" dirty="0" smtClean="0"/>
              <a:t>	</a:t>
            </a:r>
            <a:endParaRPr lang="en-US" dirty="0"/>
          </a:p>
        </p:txBody>
      </p:sp>
    </p:spTree>
    <p:extLst>
      <p:ext uri="{BB962C8B-B14F-4D97-AF65-F5344CB8AC3E}">
        <p14:creationId xmlns:p14="http://schemas.microsoft.com/office/powerpoint/2010/main" val="731968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Communications </a:t>
            </a:r>
            <a:r>
              <a:rPr lang="en-US" dirty="0"/>
              <a:t>	</a:t>
            </a:r>
          </a:p>
          <a:p>
            <a:pPr lvl="1"/>
            <a:r>
              <a:rPr lang="fr-FR" dirty="0"/>
              <a:t>Élaboration de contenu ciblé en français dans le site Alberta.ca </a:t>
            </a:r>
          </a:p>
          <a:p>
            <a:pPr lvl="1"/>
            <a:r>
              <a:rPr lang="fr-FR" dirty="0"/>
              <a:t>Préparation de la correspondance ministérielle en réponse aux demandes présentées en français </a:t>
            </a:r>
          </a:p>
          <a:p>
            <a:pPr lvl="1"/>
            <a:r>
              <a:rPr lang="fr-FR" dirty="0"/>
              <a:t>Traduction française de certains communiqués de presse </a:t>
            </a:r>
          </a:p>
          <a:p>
            <a:pPr lvl="1"/>
            <a:r>
              <a:rPr lang="fr-FR" dirty="0"/>
              <a:t>Traduction de ressources d’appoint destinées aux élèves de la maternelle à la 12e année, et à leurs parents ou tuteurs et tutrices </a:t>
            </a:r>
            <a:r>
              <a:rPr lang="en-US" dirty="0"/>
              <a:t>	</a:t>
            </a:r>
          </a:p>
        </p:txBody>
      </p:sp>
      <p:sp>
        <p:nvSpPr>
          <p:cNvPr id="3" name="Title 2"/>
          <p:cNvSpPr>
            <a:spLocks noGrp="1"/>
          </p:cNvSpPr>
          <p:nvPr>
            <p:ph type="title"/>
          </p:nvPr>
        </p:nvSpPr>
        <p:spPr/>
        <p:txBody>
          <a:bodyPr/>
          <a:lstStyle/>
          <a:p>
            <a:r>
              <a:rPr lang="en-CA" dirty="0" err="1" smtClean="0"/>
              <a:t>Approches</a:t>
            </a:r>
            <a:r>
              <a:rPr lang="en-CA" dirty="0" smtClean="0"/>
              <a:t> (4/5)</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25</a:t>
            </a:fld>
            <a:r>
              <a:rPr lang="en-US" dirty="0" smtClean="0"/>
              <a:t>	</a:t>
            </a:r>
            <a:endParaRPr lang="en-US" dirty="0"/>
          </a:p>
        </p:txBody>
      </p:sp>
    </p:spTree>
    <p:extLst>
      <p:ext uri="{BB962C8B-B14F-4D97-AF65-F5344CB8AC3E}">
        <p14:creationId xmlns:p14="http://schemas.microsoft.com/office/powerpoint/2010/main" val="3540471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Dialogue, collaboration et </a:t>
            </a:r>
            <a:r>
              <a:rPr lang="en-US" b="1" dirty="0" err="1"/>
              <a:t>représentation</a:t>
            </a:r>
            <a:r>
              <a:rPr lang="en-US" b="1" dirty="0"/>
              <a:t> </a:t>
            </a:r>
            <a:r>
              <a:rPr lang="en-US" dirty="0"/>
              <a:t>	</a:t>
            </a:r>
          </a:p>
          <a:p>
            <a:pPr lvl="1"/>
            <a:r>
              <a:rPr lang="fr-FR" dirty="0" smtClean="0"/>
              <a:t>Création </a:t>
            </a:r>
            <a:r>
              <a:rPr lang="fr-FR" dirty="0"/>
              <a:t>d’un conseil consultatif provincial en matière de francophonie </a:t>
            </a:r>
          </a:p>
          <a:p>
            <a:pPr lvl="1"/>
            <a:r>
              <a:rPr lang="fr-FR" dirty="0"/>
              <a:t>Consultation régulière des organismes de la communauté francophone </a:t>
            </a:r>
          </a:p>
          <a:p>
            <a:pPr lvl="1"/>
            <a:r>
              <a:rPr lang="fr-FR" dirty="0"/>
              <a:t>Incitation des francophones à faire partie d’organismes, de conseils et de commissions </a:t>
            </a:r>
          </a:p>
        </p:txBody>
      </p:sp>
      <p:sp>
        <p:nvSpPr>
          <p:cNvPr id="3" name="Title 2"/>
          <p:cNvSpPr>
            <a:spLocks noGrp="1"/>
          </p:cNvSpPr>
          <p:nvPr>
            <p:ph type="title"/>
          </p:nvPr>
        </p:nvSpPr>
        <p:spPr/>
        <p:txBody>
          <a:bodyPr/>
          <a:lstStyle/>
          <a:p>
            <a:r>
              <a:rPr lang="en-CA" dirty="0" err="1" smtClean="0"/>
              <a:t>Approches</a:t>
            </a:r>
            <a:r>
              <a:rPr lang="en-CA" dirty="0" smtClean="0"/>
              <a:t> (5/5)</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26</a:t>
            </a:fld>
            <a:r>
              <a:rPr lang="en-US" dirty="0" smtClean="0"/>
              <a:t>	</a:t>
            </a:r>
            <a:endParaRPr lang="en-US" dirty="0"/>
          </a:p>
        </p:txBody>
      </p:sp>
    </p:spTree>
    <p:extLst>
      <p:ext uri="{BB962C8B-B14F-4D97-AF65-F5344CB8AC3E}">
        <p14:creationId xmlns:p14="http://schemas.microsoft.com/office/powerpoint/2010/main" val="2252256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err="1" smtClean="0"/>
              <a:t>Rôles</a:t>
            </a:r>
            <a:r>
              <a:rPr lang="en-CA" dirty="0" smtClean="0"/>
              <a:t> et </a:t>
            </a:r>
            <a:r>
              <a:rPr lang="en-CA" dirty="0" err="1" smtClean="0"/>
              <a:t>responsabilités</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27</a:t>
            </a:fld>
            <a:endParaRPr lang="en-US"/>
          </a:p>
        </p:txBody>
      </p:sp>
      <p:sp>
        <p:nvSpPr>
          <p:cNvPr id="5" name="Content Placeholder 4"/>
          <p:cNvSpPr>
            <a:spLocks noGrp="1"/>
          </p:cNvSpPr>
          <p:nvPr>
            <p:ph idx="1"/>
          </p:nvPr>
        </p:nvSpPr>
        <p:spPr>
          <a:xfrm>
            <a:off x="755576" y="1275606"/>
            <a:ext cx="7848872" cy="2859527"/>
          </a:xfrm>
        </p:spPr>
        <p:txBody>
          <a:bodyPr/>
          <a:lstStyle/>
          <a:p>
            <a:r>
              <a:rPr lang="en-CA" b="1" dirty="0" err="1" smtClean="0"/>
              <a:t>Ministre</a:t>
            </a:r>
            <a:r>
              <a:rPr lang="en-CA" b="1" dirty="0" smtClean="0"/>
              <a:t> responsible du Secretariat francophone :</a:t>
            </a:r>
          </a:p>
          <a:p>
            <a:pPr lvl="1"/>
            <a:r>
              <a:rPr lang="fr-FR" sz="1800" dirty="0" smtClean="0"/>
              <a:t>Chargé </a:t>
            </a:r>
            <a:r>
              <a:rPr lang="fr-FR" sz="1800" dirty="0"/>
              <a:t>d’orienter et de superviser la mise en œuvre de la présente politique dans l’ensemble du </a:t>
            </a:r>
            <a:r>
              <a:rPr lang="fr-FR" sz="1800" dirty="0" smtClean="0"/>
              <a:t>gouvernement.</a:t>
            </a:r>
          </a:p>
          <a:p>
            <a:r>
              <a:rPr lang="fr-FR" b="1" dirty="0" smtClean="0"/>
              <a:t>Ministères :</a:t>
            </a:r>
          </a:p>
          <a:p>
            <a:pPr lvl="1"/>
            <a:r>
              <a:rPr lang="fr-FR" sz="1800" dirty="0" smtClean="0"/>
              <a:t>Doivent </a:t>
            </a:r>
            <a:r>
              <a:rPr lang="fr-FR" sz="1800" dirty="0"/>
              <a:t>informer le ministre responsable du </a:t>
            </a:r>
            <a:r>
              <a:rPr lang="fr-FR" sz="1800" dirty="0" smtClean="0"/>
              <a:t>Secrétariat francophone </a:t>
            </a:r>
            <a:r>
              <a:rPr lang="fr-FR" sz="1800" dirty="0"/>
              <a:t>avant de mettre fin ou </a:t>
            </a:r>
            <a:r>
              <a:rPr lang="fr-FR" sz="1800" dirty="0" smtClean="0"/>
              <a:t>amener </a:t>
            </a:r>
            <a:r>
              <a:rPr lang="fr-FR" sz="1800" dirty="0"/>
              <a:t>un changement majeur à des services en </a:t>
            </a:r>
            <a:r>
              <a:rPr lang="fr-FR" sz="1800" dirty="0" smtClean="0"/>
              <a:t>français.</a:t>
            </a:r>
          </a:p>
          <a:p>
            <a:pPr lvl="1"/>
            <a:r>
              <a:rPr lang="fr-FR" sz="1800" dirty="0" smtClean="0"/>
              <a:t>Doivent désigner </a:t>
            </a:r>
            <a:r>
              <a:rPr lang="fr-FR" sz="1800" dirty="0"/>
              <a:t>un haut fonctionnaire à titre de représentant principal ou d’intermédiaire pour aider et conseiller son ministère et le Secrétariat francophone</a:t>
            </a:r>
            <a:r>
              <a:rPr lang="fr-FR" sz="1800" dirty="0" smtClean="0"/>
              <a:t> </a:t>
            </a:r>
            <a:r>
              <a:rPr lang="fr-FR" sz="1800" dirty="0"/>
              <a:t>concernant la mise en œuvre de la politique</a:t>
            </a:r>
            <a:r>
              <a:rPr lang="fr-FR" sz="1800" dirty="0" smtClean="0"/>
              <a:t>.</a:t>
            </a:r>
            <a:endParaRPr lang="fr-FR" sz="2400" dirty="0" smtClean="0"/>
          </a:p>
          <a:p>
            <a:pPr lvl="1"/>
            <a:endParaRPr lang="en-US" dirty="0"/>
          </a:p>
        </p:txBody>
      </p:sp>
    </p:spTree>
    <p:extLst>
      <p:ext uri="{BB962C8B-B14F-4D97-AF65-F5344CB8AC3E}">
        <p14:creationId xmlns:p14="http://schemas.microsoft.com/office/powerpoint/2010/main" val="3033361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FR" dirty="0" smtClean="0"/>
              <a:t>Les </a:t>
            </a:r>
            <a:r>
              <a:rPr lang="fr-FR" dirty="0"/>
              <a:t>initiatives découlant de </a:t>
            </a:r>
            <a:r>
              <a:rPr lang="fr-FR" dirty="0" smtClean="0"/>
              <a:t>la politique </a:t>
            </a:r>
            <a:r>
              <a:rPr lang="fr-FR" dirty="0"/>
              <a:t>seront en partie soutenues par des financements fédéraux gérés par le Secrétariat francophone. </a:t>
            </a:r>
            <a:endParaRPr lang="fr-FR" dirty="0" smtClean="0"/>
          </a:p>
          <a:p>
            <a:r>
              <a:rPr lang="fr-FR" dirty="0" smtClean="0"/>
              <a:t>La politique </a:t>
            </a:r>
            <a:r>
              <a:rPr lang="fr-FR" dirty="0"/>
              <a:t>place la province dans une position lui permettant d’avoir accès à des financements fédéraux supplémentaires en vertu des programmes de langues officielles pour les services en français.</a:t>
            </a:r>
          </a:p>
          <a:p>
            <a:endParaRPr lang="en-US" dirty="0"/>
          </a:p>
        </p:txBody>
      </p:sp>
      <p:sp>
        <p:nvSpPr>
          <p:cNvPr id="3" name="Title 2"/>
          <p:cNvSpPr>
            <a:spLocks noGrp="1"/>
          </p:cNvSpPr>
          <p:nvPr>
            <p:ph type="title"/>
          </p:nvPr>
        </p:nvSpPr>
        <p:spPr/>
        <p:txBody>
          <a:bodyPr/>
          <a:lstStyle/>
          <a:p>
            <a:r>
              <a:rPr lang="en-CA" dirty="0" err="1" smtClean="0"/>
              <a:t>Financement</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28</a:t>
            </a:fld>
            <a:endParaRPr lang="en-US"/>
          </a:p>
        </p:txBody>
      </p:sp>
    </p:spTree>
    <p:extLst>
      <p:ext uri="{BB962C8B-B14F-4D97-AF65-F5344CB8AC3E}">
        <p14:creationId xmlns:p14="http://schemas.microsoft.com/office/powerpoint/2010/main" val="2207729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FR" dirty="0" smtClean="0"/>
              <a:t>Rapport </a:t>
            </a:r>
            <a:r>
              <a:rPr lang="fr-FR" dirty="0"/>
              <a:t>annuel portant sur les initiatives entreprises par le </a:t>
            </a:r>
            <a:r>
              <a:rPr lang="fr-FR" dirty="0" smtClean="0"/>
              <a:t>gouvernement.</a:t>
            </a:r>
          </a:p>
          <a:p>
            <a:pPr lvl="1"/>
            <a:r>
              <a:rPr lang="fr-FR" dirty="0" smtClean="0"/>
              <a:t>Coordonné par le Secrétariat francophone.</a:t>
            </a:r>
            <a:endParaRPr lang="en-US" dirty="0"/>
          </a:p>
        </p:txBody>
      </p:sp>
      <p:sp>
        <p:nvSpPr>
          <p:cNvPr id="3" name="Title 2"/>
          <p:cNvSpPr>
            <a:spLocks noGrp="1"/>
          </p:cNvSpPr>
          <p:nvPr>
            <p:ph type="title"/>
          </p:nvPr>
        </p:nvSpPr>
        <p:spPr/>
        <p:txBody>
          <a:bodyPr/>
          <a:lstStyle/>
          <a:p>
            <a:r>
              <a:rPr lang="fr-FR" dirty="0"/>
              <a:t>Évaluation et </a:t>
            </a:r>
            <a:r>
              <a:rPr lang="fr-FR" dirty="0" smtClean="0"/>
              <a:t>rapports</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29</a:t>
            </a:fld>
            <a:endParaRPr lang="en-US"/>
          </a:p>
        </p:txBody>
      </p:sp>
    </p:spTree>
    <p:extLst>
      <p:ext uri="{BB962C8B-B14F-4D97-AF65-F5344CB8AC3E}">
        <p14:creationId xmlns:p14="http://schemas.microsoft.com/office/powerpoint/2010/main" val="1780328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1BEE-FA4A-E04D-8444-1F37E2AB4811}"/>
              </a:ext>
            </a:extLst>
          </p:cNvPr>
          <p:cNvSpPr>
            <a:spLocks noGrp="1"/>
          </p:cNvSpPr>
          <p:nvPr>
            <p:ph type="ctrTitle"/>
          </p:nvPr>
        </p:nvSpPr>
        <p:spPr/>
        <p:txBody>
          <a:bodyPr/>
          <a:lstStyle/>
          <a:p>
            <a:pPr>
              <a:spcBef>
                <a:spcPts val="3200"/>
              </a:spcBef>
            </a:pPr>
            <a:r>
              <a:rPr lang="en-US" dirty="0" err="1" smtClean="0"/>
              <a:t>Partie</a:t>
            </a:r>
            <a:r>
              <a:rPr lang="en-US" dirty="0" smtClean="0"/>
              <a:t> 1</a:t>
            </a:r>
            <a:endParaRPr lang="en-US" dirty="0"/>
          </a:p>
        </p:txBody>
      </p:sp>
      <p:sp>
        <p:nvSpPr>
          <p:cNvPr id="3" name="Subtitle 2">
            <a:extLst>
              <a:ext uri="{FF2B5EF4-FFF2-40B4-BE49-F238E27FC236}">
                <a16:creationId xmlns:a16="http://schemas.microsoft.com/office/drawing/2014/main" id="{ED9E9A83-1BF7-394F-999A-A1F5949AC34E}"/>
              </a:ext>
            </a:extLst>
          </p:cNvPr>
          <p:cNvSpPr>
            <a:spLocks noGrp="1"/>
          </p:cNvSpPr>
          <p:nvPr>
            <p:ph type="subTitle" idx="1"/>
          </p:nvPr>
        </p:nvSpPr>
        <p:spPr/>
        <p:txBody>
          <a:bodyPr/>
          <a:lstStyle/>
          <a:p>
            <a:r>
              <a:rPr lang="en-US" dirty="0"/>
              <a:t>La </a:t>
            </a:r>
            <a:r>
              <a:rPr lang="en-US" dirty="0" err="1"/>
              <a:t>francophonie</a:t>
            </a:r>
            <a:r>
              <a:rPr lang="en-US" dirty="0"/>
              <a:t> </a:t>
            </a:r>
            <a:r>
              <a:rPr lang="en-US" dirty="0" err="1"/>
              <a:t>en</a:t>
            </a:r>
            <a:r>
              <a:rPr lang="en-US" dirty="0"/>
              <a:t> Alberta</a:t>
            </a:r>
          </a:p>
        </p:txBody>
      </p:sp>
      <p:sp>
        <p:nvSpPr>
          <p:cNvPr id="4" name="Slide Number Placeholder 3">
            <a:extLst>
              <a:ext uri="{FF2B5EF4-FFF2-40B4-BE49-F238E27FC236}">
                <a16:creationId xmlns:a16="http://schemas.microsoft.com/office/drawing/2014/main" id="{F320592F-39E9-9B42-92BC-859AB4C08F32}"/>
              </a:ext>
            </a:extLst>
          </p:cNvPr>
          <p:cNvSpPr>
            <a:spLocks noGrp="1"/>
          </p:cNvSpPr>
          <p:nvPr>
            <p:ph type="sldNum" sz="quarter" idx="4"/>
          </p:nvPr>
        </p:nvSpPr>
        <p:spPr/>
        <p:txBody>
          <a:bodyPr/>
          <a:lstStyle/>
          <a:p>
            <a:fld id="{3A2281A5-0AAD-5C43-9874-F8F3A9F5B29A}" type="slidenum">
              <a:rPr lang="en-US" smtClean="0"/>
              <a:pPr/>
              <a:t>3</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555526"/>
            <a:ext cx="2051088" cy="3832408"/>
          </a:xfrm>
          <a:prstGeom prst="rect">
            <a:avLst/>
          </a:prstGeom>
        </p:spPr>
      </p:pic>
    </p:spTree>
    <p:extLst>
      <p:ext uri="{BB962C8B-B14F-4D97-AF65-F5344CB8AC3E}">
        <p14:creationId xmlns:p14="http://schemas.microsoft.com/office/powerpoint/2010/main" val="2012311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spcBef>
                <a:spcPts val="600"/>
              </a:spcBef>
              <a:spcAft>
                <a:spcPts val="600"/>
              </a:spcAft>
              <a:buFont typeface="Arial" panose="020B0604020202020204" pitchFamily="34" charset="0"/>
              <a:buChar char="•"/>
            </a:pPr>
            <a:r>
              <a:rPr lang="fr-FR" dirty="0"/>
              <a:t>La </a:t>
            </a:r>
            <a:r>
              <a:rPr lang="fr-FR" dirty="0" smtClean="0"/>
              <a:t>politique </a:t>
            </a:r>
            <a:r>
              <a:rPr lang="fr-FR" dirty="0"/>
              <a:t>sera révisée au moins tous les cinq (5) ans ou sur demande du ministre responsable du Secrétariat francophone. </a:t>
            </a:r>
          </a:p>
          <a:p>
            <a:pPr marL="285750" indent="-285750">
              <a:spcBef>
                <a:spcPts val="600"/>
              </a:spcBef>
              <a:spcAft>
                <a:spcPts val="600"/>
              </a:spcAft>
              <a:buFont typeface="Arial" panose="020B0604020202020204" pitchFamily="34" charset="0"/>
              <a:buChar char="•"/>
            </a:pPr>
            <a:r>
              <a:rPr lang="fr-FR" dirty="0" smtClean="0"/>
              <a:t>Les révisions seront menées </a:t>
            </a:r>
            <a:r>
              <a:rPr lang="fr-FR" dirty="0"/>
              <a:t>par le Secrétariat francophone, en collaboration avec les autres ministères, organismes, conseils et commissions, ainsi que les communautés francophones.</a:t>
            </a:r>
            <a:endParaRPr lang="fr-FR" sz="1800" dirty="0">
              <a:solidFill>
                <a:schemeClr val="accent2"/>
              </a:solidFill>
            </a:endParaRPr>
          </a:p>
          <a:p>
            <a:endParaRPr lang="en-US" dirty="0"/>
          </a:p>
        </p:txBody>
      </p:sp>
      <p:sp>
        <p:nvSpPr>
          <p:cNvPr id="3" name="Title 2"/>
          <p:cNvSpPr>
            <a:spLocks noGrp="1"/>
          </p:cNvSpPr>
          <p:nvPr>
            <p:ph type="title"/>
          </p:nvPr>
        </p:nvSpPr>
        <p:spPr/>
        <p:txBody>
          <a:bodyPr/>
          <a:lstStyle/>
          <a:p>
            <a:r>
              <a:rPr lang="fr-FR" dirty="0" smtClean="0"/>
              <a:t>Révisions </a:t>
            </a:r>
            <a:r>
              <a:rPr lang="fr-FR" dirty="0"/>
              <a:t>de la </a:t>
            </a:r>
            <a:r>
              <a:rPr lang="fr-FR" dirty="0" smtClean="0"/>
              <a:t>politique</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30</a:t>
            </a:fld>
            <a:endParaRPr lang="en-US"/>
          </a:p>
        </p:txBody>
      </p:sp>
    </p:spTree>
    <p:extLst>
      <p:ext uri="{BB962C8B-B14F-4D97-AF65-F5344CB8AC3E}">
        <p14:creationId xmlns:p14="http://schemas.microsoft.com/office/powerpoint/2010/main" val="3820149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00A0-27C9-8F46-B3A7-AC7120E18E8B}"/>
              </a:ext>
            </a:extLst>
          </p:cNvPr>
          <p:cNvSpPr>
            <a:spLocks noGrp="1"/>
          </p:cNvSpPr>
          <p:nvPr>
            <p:ph type="ctrTitle"/>
          </p:nvPr>
        </p:nvSpPr>
        <p:spPr/>
        <p:txBody>
          <a:bodyPr/>
          <a:lstStyle/>
          <a:p>
            <a:r>
              <a:rPr lang="en-US" dirty="0"/>
              <a:t>Questions?</a:t>
            </a:r>
          </a:p>
        </p:txBody>
      </p:sp>
      <p:pic>
        <p:nvPicPr>
          <p:cNvPr id="3" name="Picture 2">
            <a:extLst>
              <a:ext uri="{FF2B5EF4-FFF2-40B4-BE49-F238E27FC236}">
                <a16:creationId xmlns:a16="http://schemas.microsoft.com/office/drawing/2014/main" id="{77EAE2E7-B4DA-294B-9949-3D07A2E316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3495" y="515488"/>
            <a:ext cx="3872590" cy="3425050"/>
          </a:xfrm>
          <a:prstGeom prst="rect">
            <a:avLst/>
          </a:prstGeom>
        </p:spPr>
      </p:pic>
      <p:sp>
        <p:nvSpPr>
          <p:cNvPr id="4" name="Rectangle 3"/>
          <p:cNvSpPr/>
          <p:nvPr/>
        </p:nvSpPr>
        <p:spPr>
          <a:xfrm>
            <a:off x="472008" y="2859782"/>
            <a:ext cx="5192889" cy="1723549"/>
          </a:xfrm>
          <a:prstGeom prst="rect">
            <a:avLst/>
          </a:prstGeom>
        </p:spPr>
        <p:txBody>
          <a:bodyPr wrap="square">
            <a:spAutoFit/>
          </a:bodyPr>
          <a:lstStyle/>
          <a:p>
            <a:pPr marL="45720" indent="0">
              <a:spcBef>
                <a:spcPts val="600"/>
              </a:spcBef>
              <a:spcAft>
                <a:spcPts val="600"/>
              </a:spcAft>
              <a:buNone/>
            </a:pPr>
            <a:r>
              <a:rPr lang="fr-FR" sz="2400" b="1" dirty="0" smtClean="0">
                <a:solidFill>
                  <a:schemeClr val="bg1"/>
                </a:solidFill>
                <a:latin typeface="Arial" panose="020B0604020202020204" pitchFamily="34" charset="0"/>
                <a:cs typeface="Arial" panose="020B0604020202020204" pitchFamily="34" charset="0"/>
              </a:rPr>
              <a:t>Secrétariat francophone</a:t>
            </a:r>
            <a:br>
              <a:rPr lang="fr-FR" sz="2400" b="1" dirty="0" smtClean="0">
                <a:solidFill>
                  <a:schemeClr val="bg1"/>
                </a:solidFill>
                <a:latin typeface="Arial" panose="020B0604020202020204" pitchFamily="34" charset="0"/>
                <a:cs typeface="Arial" panose="020B0604020202020204" pitchFamily="34" charset="0"/>
              </a:rPr>
            </a:br>
            <a:r>
              <a:rPr lang="fr-FR" sz="1600" dirty="0" smtClean="0">
                <a:solidFill>
                  <a:schemeClr val="bg1"/>
                </a:solidFill>
                <a:latin typeface="Arial" panose="020B0604020202020204" pitchFamily="34" charset="0"/>
                <a:cs typeface="Arial" panose="020B0604020202020204" pitchFamily="34" charset="0"/>
              </a:rPr>
              <a:t>Ministère de la Culture et du Tourisme</a:t>
            </a:r>
            <a:br>
              <a:rPr lang="fr-FR" sz="1600" dirty="0" smtClean="0">
                <a:solidFill>
                  <a:schemeClr val="bg1"/>
                </a:solidFill>
                <a:latin typeface="Arial" panose="020B0604020202020204" pitchFamily="34" charset="0"/>
                <a:cs typeface="Arial" panose="020B0604020202020204" pitchFamily="34" charset="0"/>
              </a:rPr>
            </a:br>
            <a:r>
              <a:rPr lang="fr-FR" sz="1600" dirty="0" smtClean="0">
                <a:solidFill>
                  <a:schemeClr val="bg1"/>
                </a:solidFill>
                <a:latin typeface="Arial" panose="020B0604020202020204" pitchFamily="34" charset="0"/>
                <a:cs typeface="Arial" panose="020B0604020202020204" pitchFamily="34" charset="0"/>
              </a:rPr>
              <a:t>10405, avenue Jasper</a:t>
            </a:r>
            <a:br>
              <a:rPr lang="fr-FR" sz="1600" dirty="0" smtClean="0">
                <a:solidFill>
                  <a:schemeClr val="bg1"/>
                </a:solidFill>
                <a:latin typeface="Arial" panose="020B0604020202020204" pitchFamily="34" charset="0"/>
                <a:cs typeface="Arial" panose="020B0604020202020204" pitchFamily="34" charset="0"/>
              </a:rPr>
            </a:br>
            <a:r>
              <a:rPr lang="fr-FR" sz="1600" dirty="0" smtClean="0">
                <a:solidFill>
                  <a:schemeClr val="bg1"/>
                </a:solidFill>
                <a:latin typeface="Arial" panose="020B0604020202020204" pitchFamily="34" charset="0"/>
                <a:cs typeface="Arial" panose="020B0604020202020204" pitchFamily="34" charset="0"/>
              </a:rPr>
              <a:t>Edmonton, AB  T5J 4R7 </a:t>
            </a:r>
          </a:p>
          <a:p>
            <a:pPr marL="45720" indent="0">
              <a:spcBef>
                <a:spcPts val="600"/>
              </a:spcBef>
              <a:spcAft>
                <a:spcPts val="600"/>
              </a:spcAft>
              <a:buNone/>
            </a:pPr>
            <a:r>
              <a:rPr lang="fr-FR" sz="1200" dirty="0" smtClean="0">
                <a:solidFill>
                  <a:schemeClr val="bg1"/>
                </a:solidFill>
                <a:latin typeface="Arial" panose="020B0604020202020204" pitchFamily="34" charset="0"/>
                <a:cs typeface="Arial" panose="020B0604020202020204" pitchFamily="34" charset="0"/>
              </a:rPr>
              <a:t>780-415-3348</a:t>
            </a:r>
            <a:br>
              <a:rPr lang="fr-FR" sz="1200" dirty="0" smtClean="0">
                <a:solidFill>
                  <a:schemeClr val="bg1"/>
                </a:solidFill>
                <a:latin typeface="Arial" panose="020B0604020202020204" pitchFamily="34" charset="0"/>
                <a:cs typeface="Arial" panose="020B0604020202020204" pitchFamily="34" charset="0"/>
              </a:rPr>
            </a:br>
            <a:r>
              <a:rPr lang="fr-FR" sz="1200" dirty="0" smtClean="0">
                <a:solidFill>
                  <a:schemeClr val="bg1"/>
                </a:solidFill>
                <a:latin typeface="Arial" panose="020B0604020202020204" pitchFamily="34" charset="0"/>
                <a:cs typeface="Arial" panose="020B0604020202020204" pitchFamily="34" charset="0"/>
              </a:rPr>
              <a:t>francosec@gov.ab.ca </a:t>
            </a:r>
          </a:p>
        </p:txBody>
      </p:sp>
    </p:spTree>
    <p:extLst>
      <p:ext uri="{BB962C8B-B14F-4D97-AF65-F5344CB8AC3E}">
        <p14:creationId xmlns:p14="http://schemas.microsoft.com/office/powerpoint/2010/main" val="4220088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755576" y="1504950"/>
            <a:ext cx="7632848" cy="2859527"/>
          </a:xfrm>
        </p:spPr>
        <p:txBody>
          <a:bodyPr/>
          <a:lstStyle/>
          <a:p>
            <a:r>
              <a:rPr lang="fr-CA" dirty="0" smtClean="0"/>
              <a:t>Francophonie </a:t>
            </a:r>
          </a:p>
          <a:p>
            <a:pPr lvl="1"/>
            <a:r>
              <a:rPr lang="fr-CA" dirty="0" smtClean="0"/>
              <a:t>Terme inclusif qui décrit les </a:t>
            </a:r>
            <a:r>
              <a:rPr lang="fr-CA" dirty="0"/>
              <a:t>personnes et </a:t>
            </a:r>
            <a:r>
              <a:rPr lang="fr-CA" dirty="0" smtClean="0"/>
              <a:t>communautés </a:t>
            </a:r>
            <a:r>
              <a:rPr lang="fr-CA" dirty="0"/>
              <a:t>d’expression </a:t>
            </a:r>
            <a:r>
              <a:rPr lang="fr-CA" dirty="0" smtClean="0"/>
              <a:t>française, </a:t>
            </a:r>
            <a:r>
              <a:rPr lang="fr-CA" dirty="0"/>
              <a:t>ainsi que les organismes qui soutiennent sa </a:t>
            </a:r>
            <a:r>
              <a:rPr lang="fr-CA" dirty="0" smtClean="0"/>
              <a:t>vitalité.</a:t>
            </a:r>
          </a:p>
          <a:p>
            <a:r>
              <a:rPr lang="fr-CA" dirty="0" smtClean="0"/>
              <a:t>Francophone </a:t>
            </a:r>
          </a:p>
          <a:p>
            <a:pPr lvl="1"/>
            <a:r>
              <a:rPr lang="fr-CA" dirty="0" smtClean="0"/>
              <a:t>Personne qui parle le français et s’identifie culturellement ou socialement au français, quelle que soient son origine ethnique ou sa première langue </a:t>
            </a:r>
            <a:r>
              <a:rPr lang="fr-CA" dirty="0"/>
              <a:t>apprise.</a:t>
            </a:r>
            <a:endParaRPr lang="en-CA" dirty="0"/>
          </a:p>
          <a:p>
            <a:endParaRPr lang="en-US" dirty="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US" dirty="0" err="1" smtClean="0"/>
              <a:t>Définitions</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4</a:t>
            </a:fld>
            <a:endParaRPr lang="en-US"/>
          </a:p>
        </p:txBody>
      </p:sp>
    </p:spTree>
    <p:extLst>
      <p:ext uri="{BB962C8B-B14F-4D97-AF65-F5344CB8AC3E}">
        <p14:creationId xmlns:p14="http://schemas.microsoft.com/office/powerpoint/2010/main" val="2061143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755576" y="1504950"/>
            <a:ext cx="7920880" cy="2859527"/>
          </a:xfrm>
        </p:spPr>
        <p:txBody>
          <a:bodyPr/>
          <a:lstStyle/>
          <a:p>
            <a:r>
              <a:rPr lang="fr-CA" dirty="0" smtClean="0"/>
              <a:t>Langue parlée le plus couramment après l’anglais</a:t>
            </a:r>
          </a:p>
          <a:p>
            <a:pPr lvl="1"/>
            <a:r>
              <a:rPr lang="fr-CA" dirty="0" smtClean="0"/>
              <a:t>Population </a:t>
            </a:r>
            <a:r>
              <a:rPr lang="fr-CA" dirty="0"/>
              <a:t>d’expression </a:t>
            </a:r>
            <a:r>
              <a:rPr lang="fr-CA" dirty="0" smtClean="0"/>
              <a:t>française: + 40 % depuis </a:t>
            </a:r>
            <a:r>
              <a:rPr lang="fr-CA" dirty="0"/>
              <a:t>1996</a:t>
            </a:r>
          </a:p>
          <a:p>
            <a:r>
              <a:rPr lang="fr-CA" dirty="0" smtClean="0"/>
              <a:t>42 écoles francophones</a:t>
            </a:r>
          </a:p>
          <a:p>
            <a:pPr lvl="1"/>
            <a:r>
              <a:rPr lang="fr-CA" dirty="0" smtClean="0"/>
              <a:t>Inscriptions : + 260 % depuis 1996</a:t>
            </a:r>
            <a:endParaRPr lang="fr-CA" dirty="0"/>
          </a:p>
          <a:p>
            <a:r>
              <a:rPr lang="fr-CA" dirty="0"/>
              <a:t>1 élève sur 3 </a:t>
            </a:r>
            <a:r>
              <a:rPr lang="fr-CA" dirty="0" smtClean="0"/>
              <a:t>apprend </a:t>
            </a:r>
            <a:r>
              <a:rPr lang="fr-CA" dirty="0"/>
              <a:t>le français </a:t>
            </a:r>
            <a:endParaRPr lang="fr-CA" dirty="0" smtClean="0"/>
          </a:p>
          <a:p>
            <a:pPr lvl="1"/>
            <a:r>
              <a:rPr lang="fr-CA" dirty="0" smtClean="0"/>
              <a:t>Plus </a:t>
            </a:r>
            <a:r>
              <a:rPr lang="fr-CA" dirty="0"/>
              <a:t>de 87 000 diplômés du secondaire bilingues à ce jour</a:t>
            </a:r>
            <a:endParaRPr lang="en-CA" dirty="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fr-CA" dirty="0" smtClean="0"/>
              <a:t>Le français en </a:t>
            </a:r>
            <a:r>
              <a:rPr lang="fr-CA" dirty="0"/>
              <a:t>Alberta</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5</a:t>
            </a:fld>
            <a:endParaRPr lang="en-US"/>
          </a:p>
        </p:txBody>
      </p:sp>
    </p:spTree>
    <p:extLst>
      <p:ext uri="{BB962C8B-B14F-4D97-AF65-F5344CB8AC3E}">
        <p14:creationId xmlns:p14="http://schemas.microsoft.com/office/powerpoint/2010/main" val="208182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55976" y="1275606"/>
            <a:ext cx="3511296" cy="3508373"/>
          </a:xfrm>
        </p:spPr>
      </p:pic>
      <p:sp>
        <p:nvSpPr>
          <p:cNvPr id="3" name="Title 2"/>
          <p:cNvSpPr>
            <a:spLocks noGrp="1"/>
          </p:cNvSpPr>
          <p:nvPr>
            <p:ph type="title"/>
          </p:nvPr>
        </p:nvSpPr>
        <p:spPr/>
        <p:txBody>
          <a:bodyPr/>
          <a:lstStyle/>
          <a:p>
            <a:r>
              <a:rPr lang="fr-CA" dirty="0"/>
              <a:t>Le français en Alberta</a:t>
            </a:r>
            <a:endParaRPr lang="en-US"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6</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1272683"/>
            <a:ext cx="3511296" cy="3511296"/>
          </a:xfrm>
          <a:prstGeom prst="rect">
            <a:avLst/>
          </a:prstGeom>
        </p:spPr>
      </p:pic>
    </p:spTree>
    <p:extLst>
      <p:ext uri="{BB962C8B-B14F-4D97-AF65-F5344CB8AC3E}">
        <p14:creationId xmlns:p14="http://schemas.microsoft.com/office/powerpoint/2010/main" val="216686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fr-CA" dirty="0" smtClean="0"/>
              <a:t>Le français en </a:t>
            </a:r>
            <a:r>
              <a:rPr lang="fr-CA" dirty="0"/>
              <a:t>Alberta</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7</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053" y="1252900"/>
            <a:ext cx="3510777" cy="350785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1252900"/>
            <a:ext cx="3511296" cy="3508372"/>
          </a:xfrm>
          <a:prstGeom prst="rect">
            <a:avLst/>
          </a:prstGeom>
        </p:spPr>
      </p:pic>
    </p:spTree>
    <p:extLst>
      <p:ext uri="{BB962C8B-B14F-4D97-AF65-F5344CB8AC3E}">
        <p14:creationId xmlns:p14="http://schemas.microsoft.com/office/powerpoint/2010/main" val="2827382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
          <p:cNvGrpSpPr>
            <a:grpSpLocks/>
          </p:cNvGrpSpPr>
          <p:nvPr/>
        </p:nvGrpSpPr>
        <p:grpSpPr bwMode="auto">
          <a:xfrm>
            <a:off x="1475656" y="1580813"/>
            <a:ext cx="6265262" cy="3288495"/>
            <a:chOff x="339535" y="2215662"/>
            <a:chExt cx="8804661" cy="3956539"/>
          </a:xfrm>
        </p:grpSpPr>
        <p:pic>
          <p:nvPicPr>
            <p:cNvPr id="9" name="Picture 2"/>
            <p:cNvPicPr>
              <a:picLocks noChangeAspect="1"/>
            </p:cNvPicPr>
            <p:nvPr/>
          </p:nvPicPr>
          <p:blipFill>
            <a:blip r:embed="rId2" cstate="print">
              <a:extLst>
                <a:ext uri="{28A0092B-C50C-407E-A947-70E740481C1C}">
                  <a14:useLocalDpi xmlns:a14="http://schemas.microsoft.com/office/drawing/2010/main" val="0"/>
                </a:ext>
              </a:extLst>
            </a:blip>
            <a:srcRect t="14082" r="5072" b="29373"/>
            <a:stretch>
              <a:fillRect/>
            </a:stretch>
          </p:blipFill>
          <p:spPr bwMode="auto">
            <a:xfrm>
              <a:off x="339535" y="2215662"/>
              <a:ext cx="8716952" cy="395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2"/>
            <p:cNvSpPr txBox="1">
              <a:spLocks noChangeArrowheads="1"/>
            </p:cNvSpPr>
            <p:nvPr/>
          </p:nvSpPr>
          <p:spPr bwMode="auto">
            <a:xfrm>
              <a:off x="995612" y="4439754"/>
              <a:ext cx="668239" cy="44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b="1">
                  <a:solidFill>
                    <a:srgbClr val="6E3319"/>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C05017"/>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CA" altLang="en-US" sz="1100" dirty="0">
                  <a:solidFill>
                    <a:schemeClr val="bg1"/>
                  </a:solidFill>
                </a:rPr>
                <a:t>BC</a:t>
              </a:r>
            </a:p>
            <a:p>
              <a:pPr algn="ctr" eaLnBrk="1" hangingPunct="1">
                <a:spcBef>
                  <a:spcPct val="0"/>
                </a:spcBef>
                <a:buFontTx/>
                <a:buNone/>
              </a:pPr>
              <a:r>
                <a:rPr lang="en-CA" altLang="en-US" sz="1100" dirty="0">
                  <a:solidFill>
                    <a:schemeClr val="bg1"/>
                  </a:solidFill>
                </a:rPr>
                <a:t>16.8%</a:t>
              </a:r>
            </a:p>
          </p:txBody>
        </p:sp>
        <p:sp>
          <p:nvSpPr>
            <p:cNvPr id="11" name="TextBox 13"/>
            <p:cNvSpPr txBox="1">
              <a:spLocks noChangeArrowheads="1"/>
            </p:cNvSpPr>
            <p:nvPr/>
          </p:nvSpPr>
          <p:spPr bwMode="auto">
            <a:xfrm>
              <a:off x="2133791" y="3696651"/>
              <a:ext cx="924228" cy="4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b="1">
                  <a:solidFill>
                    <a:srgbClr val="6E3319"/>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C05017"/>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CA" altLang="en-US" sz="1400" dirty="0">
                  <a:solidFill>
                    <a:schemeClr val="bg2"/>
                  </a:solidFill>
                </a:rPr>
                <a:t>AB</a:t>
              </a:r>
            </a:p>
            <a:p>
              <a:pPr algn="ctr" eaLnBrk="1" hangingPunct="1">
                <a:spcBef>
                  <a:spcPct val="0"/>
                </a:spcBef>
                <a:buFontTx/>
                <a:buNone/>
              </a:pPr>
              <a:r>
                <a:rPr lang="en-CA" altLang="en-US" sz="1400" dirty="0">
                  <a:solidFill>
                    <a:schemeClr val="bg2"/>
                  </a:solidFill>
                </a:rPr>
                <a:t>31.2%</a:t>
              </a:r>
            </a:p>
          </p:txBody>
        </p:sp>
        <p:sp>
          <p:nvSpPr>
            <p:cNvPr id="12" name="TextBox 15"/>
            <p:cNvSpPr txBox="1">
              <a:spLocks noChangeArrowheads="1"/>
            </p:cNvSpPr>
            <p:nvPr/>
          </p:nvSpPr>
          <p:spPr bwMode="auto">
            <a:xfrm>
              <a:off x="6706247" y="3352800"/>
              <a:ext cx="668239" cy="44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b="1">
                  <a:solidFill>
                    <a:srgbClr val="6E3319"/>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C05017"/>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CA" altLang="en-US" sz="1100" dirty="0">
                  <a:solidFill>
                    <a:schemeClr val="bg1"/>
                  </a:solidFill>
                </a:rPr>
                <a:t>QC</a:t>
              </a:r>
            </a:p>
            <a:p>
              <a:pPr algn="ctr" eaLnBrk="1" hangingPunct="1">
                <a:spcBef>
                  <a:spcPct val="0"/>
                </a:spcBef>
                <a:buFontTx/>
                <a:buNone/>
              </a:pPr>
              <a:r>
                <a:rPr lang="en-CA" altLang="en-US" sz="1100" dirty="0">
                  <a:solidFill>
                    <a:schemeClr val="bg1"/>
                  </a:solidFill>
                </a:rPr>
                <a:t>13.1%</a:t>
              </a:r>
            </a:p>
          </p:txBody>
        </p:sp>
        <p:sp>
          <p:nvSpPr>
            <p:cNvPr id="13" name="TextBox 16"/>
            <p:cNvSpPr txBox="1">
              <a:spLocks noChangeArrowheads="1"/>
            </p:cNvSpPr>
            <p:nvPr/>
          </p:nvSpPr>
          <p:spPr bwMode="auto">
            <a:xfrm>
              <a:off x="4218045" y="4115701"/>
              <a:ext cx="578333" cy="44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b="1">
                  <a:solidFill>
                    <a:srgbClr val="6E3319"/>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C05017"/>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CA" altLang="en-US" sz="1100" dirty="0">
                  <a:solidFill>
                    <a:schemeClr val="bg1"/>
                  </a:solidFill>
                </a:rPr>
                <a:t>MB</a:t>
              </a:r>
            </a:p>
            <a:p>
              <a:pPr algn="ctr" eaLnBrk="1" hangingPunct="1">
                <a:spcBef>
                  <a:spcPct val="0"/>
                </a:spcBef>
                <a:buFontTx/>
                <a:buNone/>
              </a:pPr>
              <a:r>
                <a:rPr lang="en-CA" altLang="en-US" sz="1100" dirty="0">
                  <a:solidFill>
                    <a:schemeClr val="bg1"/>
                  </a:solidFill>
                </a:rPr>
                <a:t>5.6%</a:t>
              </a:r>
            </a:p>
          </p:txBody>
        </p:sp>
        <p:sp>
          <p:nvSpPr>
            <p:cNvPr id="14" name="TextBox 17"/>
            <p:cNvSpPr txBox="1">
              <a:spLocks noChangeArrowheads="1"/>
            </p:cNvSpPr>
            <p:nvPr/>
          </p:nvSpPr>
          <p:spPr bwMode="auto">
            <a:xfrm>
              <a:off x="5499548" y="3920373"/>
              <a:ext cx="668239" cy="44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b="1">
                  <a:solidFill>
                    <a:srgbClr val="6E3319"/>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C05017"/>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CA" altLang="en-US" sz="1100" dirty="0">
                  <a:solidFill>
                    <a:schemeClr val="bg1"/>
                  </a:solidFill>
                </a:rPr>
                <a:t>ON</a:t>
              </a:r>
            </a:p>
            <a:p>
              <a:pPr algn="ctr" eaLnBrk="1" hangingPunct="1">
                <a:spcBef>
                  <a:spcPct val="0"/>
                </a:spcBef>
                <a:buFontTx/>
                <a:buNone/>
              </a:pPr>
              <a:r>
                <a:rPr lang="en-CA" altLang="en-US" sz="1100" dirty="0">
                  <a:solidFill>
                    <a:schemeClr val="bg1"/>
                  </a:solidFill>
                </a:rPr>
                <a:t>12.4%</a:t>
              </a:r>
            </a:p>
          </p:txBody>
        </p:sp>
        <p:sp>
          <p:nvSpPr>
            <p:cNvPr id="15" name="TextBox 21"/>
            <p:cNvSpPr txBox="1">
              <a:spLocks noChangeArrowheads="1"/>
            </p:cNvSpPr>
            <p:nvPr/>
          </p:nvSpPr>
          <p:spPr bwMode="auto">
            <a:xfrm>
              <a:off x="3362257" y="4442432"/>
              <a:ext cx="578333" cy="44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b="1">
                  <a:solidFill>
                    <a:srgbClr val="6E3319"/>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C05017"/>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CA" altLang="en-US" sz="1100" dirty="0">
                  <a:solidFill>
                    <a:schemeClr val="bg1"/>
                  </a:solidFill>
                </a:rPr>
                <a:t>SK</a:t>
              </a:r>
            </a:p>
            <a:p>
              <a:pPr algn="ctr" eaLnBrk="1" hangingPunct="1">
                <a:spcBef>
                  <a:spcPct val="0"/>
                </a:spcBef>
                <a:buFontTx/>
                <a:buNone/>
              </a:pPr>
              <a:r>
                <a:rPr lang="en-CA" altLang="en-US" sz="1100" dirty="0">
                  <a:solidFill>
                    <a:schemeClr val="bg1"/>
                  </a:solidFill>
                </a:rPr>
                <a:t>5.1%</a:t>
              </a:r>
            </a:p>
          </p:txBody>
        </p:sp>
        <p:sp>
          <p:nvSpPr>
            <p:cNvPr id="16" name="TextBox 22"/>
            <p:cNvSpPr txBox="1">
              <a:spLocks noChangeArrowheads="1"/>
            </p:cNvSpPr>
            <p:nvPr/>
          </p:nvSpPr>
          <p:spPr bwMode="auto">
            <a:xfrm>
              <a:off x="6871148" y="2502017"/>
              <a:ext cx="668239" cy="44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b="1">
                  <a:solidFill>
                    <a:srgbClr val="6E3319"/>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C05017"/>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C05017"/>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CA" altLang="en-US" sz="1100" dirty="0">
                  <a:solidFill>
                    <a:schemeClr val="bg1"/>
                  </a:solidFill>
                </a:rPr>
                <a:t>NL</a:t>
              </a:r>
            </a:p>
            <a:p>
              <a:pPr algn="ctr" eaLnBrk="1" hangingPunct="1">
                <a:spcBef>
                  <a:spcPct val="0"/>
                </a:spcBef>
                <a:buFontTx/>
                <a:buNone/>
              </a:pPr>
              <a:r>
                <a:rPr lang="en-CA" altLang="en-US" sz="1100" dirty="0">
                  <a:solidFill>
                    <a:schemeClr val="bg1"/>
                  </a:solidFill>
                </a:rPr>
                <a:t>23.8%</a:t>
              </a:r>
            </a:p>
          </p:txBody>
        </p:sp>
        <p:sp>
          <p:nvSpPr>
            <p:cNvPr id="17" name="TextBox 16"/>
            <p:cNvSpPr txBox="1"/>
            <p:nvPr/>
          </p:nvSpPr>
          <p:spPr>
            <a:xfrm>
              <a:off x="8606228" y="3610342"/>
              <a:ext cx="537968" cy="447460"/>
            </a:xfrm>
            <a:prstGeom prst="rect">
              <a:avLst/>
            </a:prstGeom>
            <a:noFill/>
          </p:spPr>
          <p:txBody>
            <a:bodyPr wrap="none">
              <a:spAutoFit/>
            </a:bodyPr>
            <a:lstStyle/>
            <a:p>
              <a:pPr algn="ctr" eaLnBrk="1" hangingPunct="1">
                <a:defRPr/>
              </a:pPr>
              <a:r>
                <a:rPr lang="en-CA" sz="1100" b="1" dirty="0">
                  <a:solidFill>
                    <a:schemeClr val="tx1">
                      <a:lumMod val="65000"/>
                      <a:lumOff val="35000"/>
                    </a:schemeClr>
                  </a:solidFill>
                </a:rPr>
                <a:t>NS</a:t>
              </a:r>
            </a:p>
            <a:p>
              <a:pPr algn="ctr" eaLnBrk="1" hangingPunct="1">
                <a:defRPr/>
              </a:pPr>
              <a:r>
                <a:rPr lang="en-CA" sz="1100" b="1" dirty="0">
                  <a:solidFill>
                    <a:schemeClr val="tx1">
                      <a:lumMod val="65000"/>
                      <a:lumOff val="35000"/>
                    </a:schemeClr>
                  </a:solidFill>
                </a:rPr>
                <a:t>5.5%</a:t>
              </a:r>
            </a:p>
          </p:txBody>
        </p:sp>
        <p:sp>
          <p:nvSpPr>
            <p:cNvPr id="18" name="TextBox 17"/>
            <p:cNvSpPr txBox="1"/>
            <p:nvPr/>
          </p:nvSpPr>
          <p:spPr>
            <a:xfrm>
              <a:off x="8030217" y="4096667"/>
              <a:ext cx="537968" cy="447460"/>
            </a:xfrm>
            <a:prstGeom prst="rect">
              <a:avLst/>
            </a:prstGeom>
            <a:noFill/>
          </p:spPr>
          <p:txBody>
            <a:bodyPr wrap="none">
              <a:spAutoFit/>
            </a:bodyPr>
            <a:lstStyle/>
            <a:p>
              <a:pPr algn="ctr" eaLnBrk="1" hangingPunct="1">
                <a:defRPr/>
              </a:pPr>
              <a:r>
                <a:rPr lang="en-CA" sz="1100" b="1" dirty="0">
                  <a:solidFill>
                    <a:schemeClr val="tx1">
                      <a:lumMod val="65000"/>
                      <a:lumOff val="35000"/>
                    </a:schemeClr>
                  </a:solidFill>
                </a:rPr>
                <a:t>NB</a:t>
              </a:r>
            </a:p>
            <a:p>
              <a:pPr algn="ctr" eaLnBrk="1" hangingPunct="1">
                <a:defRPr/>
              </a:pPr>
              <a:r>
                <a:rPr lang="en-CA" sz="1100" b="1" dirty="0">
                  <a:solidFill>
                    <a:schemeClr val="tx1">
                      <a:lumMod val="65000"/>
                      <a:lumOff val="35000"/>
                    </a:schemeClr>
                  </a:solidFill>
                </a:rPr>
                <a:t>0.3%</a:t>
              </a:r>
            </a:p>
          </p:txBody>
        </p:sp>
        <p:sp>
          <p:nvSpPr>
            <p:cNvPr id="19" name="TextBox 18"/>
            <p:cNvSpPr txBox="1"/>
            <p:nvPr/>
          </p:nvSpPr>
          <p:spPr>
            <a:xfrm>
              <a:off x="8434117" y="3189960"/>
              <a:ext cx="620534" cy="447460"/>
            </a:xfrm>
            <a:prstGeom prst="rect">
              <a:avLst/>
            </a:prstGeom>
            <a:noFill/>
          </p:spPr>
          <p:txBody>
            <a:bodyPr wrap="none">
              <a:spAutoFit/>
            </a:bodyPr>
            <a:lstStyle/>
            <a:p>
              <a:pPr algn="ctr" eaLnBrk="1" hangingPunct="1">
                <a:defRPr/>
              </a:pPr>
              <a:r>
                <a:rPr lang="en-CA" sz="1100" b="1" dirty="0">
                  <a:solidFill>
                    <a:schemeClr val="tx1">
                      <a:lumMod val="65000"/>
                      <a:lumOff val="35000"/>
                    </a:schemeClr>
                  </a:solidFill>
                </a:rPr>
                <a:t>PE</a:t>
              </a:r>
            </a:p>
            <a:p>
              <a:pPr algn="ctr" eaLnBrk="1" hangingPunct="1">
                <a:defRPr/>
              </a:pPr>
              <a:r>
                <a:rPr lang="en-CA" sz="1100" b="1" dirty="0">
                  <a:solidFill>
                    <a:schemeClr val="tx1">
                      <a:lumMod val="65000"/>
                      <a:lumOff val="35000"/>
                    </a:schemeClr>
                  </a:solidFill>
                </a:rPr>
                <a:t>11.7%</a:t>
              </a:r>
            </a:p>
          </p:txBody>
        </p:sp>
        <p:cxnSp>
          <p:nvCxnSpPr>
            <p:cNvPr id="20" name="Straight Connector 19"/>
            <p:cNvCxnSpPr/>
            <p:nvPr/>
          </p:nvCxnSpPr>
          <p:spPr>
            <a:xfrm>
              <a:off x="8534511" y="3733984"/>
              <a:ext cx="15263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8236512" y="3946648"/>
              <a:ext cx="25439" cy="16815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381877" y="3353167"/>
              <a:ext cx="152634" cy="577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87288" y="5257252"/>
              <a:ext cx="1464547" cy="319615"/>
            </a:xfrm>
            <a:prstGeom prst="rect">
              <a:avLst/>
            </a:prstGeom>
            <a:noFill/>
          </p:spPr>
          <p:txBody>
            <a:bodyPr wrap="none">
              <a:spAutoFit/>
            </a:bodyPr>
            <a:lstStyle/>
            <a:p>
              <a:pPr eaLnBrk="1" hangingPunct="1">
                <a:defRPr/>
              </a:pPr>
              <a:r>
                <a:rPr lang="en-CA" sz="1400" b="1" dirty="0">
                  <a:solidFill>
                    <a:schemeClr val="tx1">
                      <a:lumMod val="50000"/>
                      <a:lumOff val="50000"/>
                    </a:schemeClr>
                  </a:solidFill>
                </a:rPr>
                <a:t>Canada: 12.9%</a:t>
              </a:r>
            </a:p>
          </p:txBody>
        </p:sp>
      </p:gr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fr-CA" dirty="0" smtClean="0"/>
              <a:t>Le français en </a:t>
            </a:r>
            <a:r>
              <a:rPr lang="fr-CA" dirty="0"/>
              <a:t>Alberta</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8</a:t>
            </a:fld>
            <a:endParaRPr lang="en-US"/>
          </a:p>
        </p:txBody>
      </p:sp>
      <p:sp>
        <p:nvSpPr>
          <p:cNvPr id="5" name="Rectangle 4"/>
          <p:cNvSpPr/>
          <p:nvPr/>
        </p:nvSpPr>
        <p:spPr>
          <a:xfrm>
            <a:off x="484385" y="1217414"/>
            <a:ext cx="7201366" cy="707886"/>
          </a:xfrm>
          <a:prstGeom prst="rect">
            <a:avLst/>
          </a:prstGeom>
        </p:spPr>
        <p:txBody>
          <a:bodyPr wrap="square">
            <a:spAutoFit/>
          </a:bodyPr>
          <a:lstStyle/>
          <a:p>
            <a:r>
              <a:rPr lang="fr-CA" sz="2000" dirty="0" smtClean="0">
                <a:latin typeface="Arial" panose="020B0604020202020204" pitchFamily="34" charset="0"/>
                <a:cs typeface="Arial" panose="020B0604020202020204" pitchFamily="34" charset="0"/>
              </a:rPr>
              <a:t>Augmentation de </a:t>
            </a:r>
            <a:r>
              <a:rPr lang="fr-CA" sz="2000" dirty="0">
                <a:latin typeface="Arial" panose="020B0604020202020204" pitchFamily="34" charset="0"/>
                <a:cs typeface="Arial" panose="020B0604020202020204" pitchFamily="34" charset="0"/>
              </a:rPr>
              <a:t>la population d’expression française </a:t>
            </a:r>
            <a:r>
              <a:rPr lang="fr-CA" sz="2000" dirty="0" smtClean="0">
                <a:latin typeface="Arial" panose="020B0604020202020204" pitchFamily="34" charset="0"/>
                <a:cs typeface="Arial" panose="020B0604020202020204" pitchFamily="34" charset="0"/>
              </a:rPr>
              <a:t/>
            </a:r>
            <a:br>
              <a:rPr lang="fr-CA" sz="2000" dirty="0" smtClean="0">
                <a:latin typeface="Arial" panose="020B0604020202020204" pitchFamily="34" charset="0"/>
                <a:cs typeface="Arial" panose="020B0604020202020204" pitchFamily="34" charset="0"/>
              </a:rPr>
            </a:br>
            <a:r>
              <a:rPr lang="fr-CA" sz="2000" dirty="0" smtClean="0">
                <a:latin typeface="Arial" panose="020B0604020202020204" pitchFamily="34" charset="0"/>
                <a:cs typeface="Arial" panose="020B0604020202020204" pitchFamily="34" charset="0"/>
              </a:rPr>
              <a:t>entre 2001 et 2016</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1625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fr-CA" dirty="0"/>
              <a:t>Migration </a:t>
            </a:r>
            <a:r>
              <a:rPr lang="fr-CA" dirty="0" smtClean="0"/>
              <a:t>francophone</a:t>
            </a:r>
            <a:r>
              <a:rPr lang="fr-CA" dirty="0"/>
              <a:t>* en Alberta</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9</a:t>
            </a:fld>
            <a:endParaRPr lang="en-US"/>
          </a:p>
        </p:txBody>
      </p:sp>
      <p:grpSp>
        <p:nvGrpSpPr>
          <p:cNvPr id="6" name="Group 5"/>
          <p:cNvGrpSpPr>
            <a:grpSpLocks/>
          </p:cNvGrpSpPr>
          <p:nvPr/>
        </p:nvGrpSpPr>
        <p:grpSpPr bwMode="auto">
          <a:xfrm>
            <a:off x="1480828" y="1203598"/>
            <a:ext cx="6192688" cy="3456384"/>
            <a:chOff x="0" y="1624087"/>
            <a:chExt cx="9144000" cy="4539235"/>
          </a:xfrm>
        </p:grpSpPr>
        <p:pic>
          <p:nvPicPr>
            <p:cNvPr id="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24087"/>
              <a:ext cx="9144000" cy="453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706378" y="5244347"/>
              <a:ext cx="1627604" cy="347982"/>
            </a:xfrm>
            <a:prstGeom prst="rect">
              <a:avLst/>
            </a:prstGeom>
            <a:noFill/>
          </p:spPr>
          <p:txBody>
            <a:bodyPr wrap="none">
              <a:spAutoFit/>
            </a:bodyPr>
            <a:lstStyle/>
            <a:p>
              <a:pPr eaLnBrk="1" hangingPunct="1">
                <a:defRPr/>
              </a:pPr>
              <a:r>
                <a:rPr lang="en-CA" sz="1400" b="1" dirty="0">
                  <a:solidFill>
                    <a:schemeClr val="bg1">
                      <a:lumMod val="50000"/>
                    </a:schemeClr>
                  </a:solidFill>
                </a:rPr>
                <a:t>Canada: 17,425</a:t>
              </a:r>
            </a:p>
          </p:txBody>
        </p:sp>
      </p:grpSp>
      <p:sp>
        <p:nvSpPr>
          <p:cNvPr id="10" name="TextBox 9"/>
          <p:cNvSpPr txBox="1"/>
          <p:nvPr/>
        </p:nvSpPr>
        <p:spPr>
          <a:xfrm>
            <a:off x="395536" y="4729628"/>
            <a:ext cx="3925454" cy="276999"/>
          </a:xfrm>
          <a:prstGeom prst="rect">
            <a:avLst/>
          </a:prstGeom>
          <a:noFill/>
        </p:spPr>
        <p:txBody>
          <a:bodyPr wrap="square" rtlCol="0">
            <a:spAutoFit/>
          </a:bodyPr>
          <a:lstStyle/>
          <a:p>
            <a:r>
              <a:rPr lang="fr-CA" sz="1200" dirty="0" smtClean="0"/>
              <a:t>*Personnes ayant le français comme langue maternelle</a:t>
            </a:r>
            <a:endParaRPr lang="en-CA" sz="1200" dirty="0"/>
          </a:p>
        </p:txBody>
      </p:sp>
    </p:spTree>
    <p:extLst>
      <p:ext uri="{BB962C8B-B14F-4D97-AF65-F5344CB8AC3E}">
        <p14:creationId xmlns:p14="http://schemas.microsoft.com/office/powerpoint/2010/main" val="15068163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itle Slides">
  <a:themeElements>
    <a:clrScheme name="Pasture basic">
      <a:dk1>
        <a:srgbClr val="36424A"/>
      </a:dk1>
      <a:lt1>
        <a:sysClr val="window" lastClr="FFFFFF"/>
      </a:lt1>
      <a:dk2>
        <a:srgbClr val="6A737B"/>
      </a:dk2>
      <a:lt2>
        <a:srgbClr val="D1D4D3"/>
      </a:lt2>
      <a:accent1>
        <a:srgbClr val="545F1D"/>
      </a:accent1>
      <a:accent2>
        <a:srgbClr val="719500"/>
      </a:accent2>
      <a:accent3>
        <a:srgbClr val="77B800"/>
      </a:accent3>
      <a:accent4>
        <a:srgbClr val="BED600"/>
      </a:accent4>
      <a:accent5>
        <a:srgbClr val="BBDB7F"/>
      </a:accent5>
      <a:accent6>
        <a:srgbClr val="DDEDB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ody slides">
  <a:themeElements>
    <a:clrScheme name="Pasture basic">
      <a:dk1>
        <a:srgbClr val="36424A"/>
      </a:dk1>
      <a:lt1>
        <a:sysClr val="window" lastClr="FFFFFF"/>
      </a:lt1>
      <a:dk2>
        <a:srgbClr val="6A737B"/>
      </a:dk2>
      <a:lt2>
        <a:srgbClr val="D1D4D3"/>
      </a:lt2>
      <a:accent1>
        <a:srgbClr val="545F1D"/>
      </a:accent1>
      <a:accent2>
        <a:srgbClr val="719500"/>
      </a:accent2>
      <a:accent3>
        <a:srgbClr val="77B800"/>
      </a:accent3>
      <a:accent4>
        <a:srgbClr val="BED600"/>
      </a:accent4>
      <a:accent5>
        <a:srgbClr val="BBDB7F"/>
      </a:accent5>
      <a:accent6>
        <a:srgbClr val="DDEDB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Government of Alberta PowerPoint Template - 2017</Template>
  <TotalTime>21571</TotalTime>
  <Words>1031</Words>
  <Application>Microsoft Office PowerPoint</Application>
  <PresentationFormat>On-screen Show (16:9)</PresentationFormat>
  <Paragraphs>215</Paragraphs>
  <Slides>31</Slides>
  <Notes>16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31</vt:i4>
      </vt:variant>
    </vt:vector>
  </HeadingPairs>
  <TitlesOfParts>
    <vt:vector size="35" baseType="lpstr">
      <vt:lpstr>Arial</vt:lpstr>
      <vt:lpstr>Calibri</vt:lpstr>
      <vt:lpstr>Title Slides</vt:lpstr>
      <vt:lpstr>Body slides</vt:lpstr>
      <vt:lpstr>La Politique en matière de francophonie de l’Alberta</vt:lpstr>
      <vt:lpstr>Sommaire</vt:lpstr>
      <vt:lpstr>Partie 1</vt:lpstr>
      <vt:lpstr>Définitions</vt:lpstr>
      <vt:lpstr>Le français en Alberta</vt:lpstr>
      <vt:lpstr>Le français en Alberta</vt:lpstr>
      <vt:lpstr>Le français en Alberta</vt:lpstr>
      <vt:lpstr>Le français en Alberta</vt:lpstr>
      <vt:lpstr>Migration francophone* en Alberta</vt:lpstr>
      <vt:lpstr>Répartition géographique</vt:lpstr>
      <vt:lpstr>Partie 2</vt:lpstr>
      <vt:lpstr>Pourquoi le français? (1/2)</vt:lpstr>
      <vt:lpstr>Pourquoi le français? (2/2)</vt:lpstr>
      <vt:lpstr>Partie 3</vt:lpstr>
      <vt:lpstr>Pourquoi une politique? </vt:lpstr>
      <vt:lpstr>Buts de la politique (1/2)</vt:lpstr>
      <vt:lpstr>Buts de la politique (2/2)</vt:lpstr>
      <vt:lpstr>La politique en cycle</vt:lpstr>
      <vt:lpstr>Énoncé de la politique </vt:lpstr>
      <vt:lpstr>Portée </vt:lpstr>
      <vt:lpstr>Principes directeurs</vt:lpstr>
      <vt:lpstr>Approches (1/5)</vt:lpstr>
      <vt:lpstr>Approches (2/5)</vt:lpstr>
      <vt:lpstr>Approches (3/5)</vt:lpstr>
      <vt:lpstr>Approches (4/5)</vt:lpstr>
      <vt:lpstr>Approches (5/5)</vt:lpstr>
      <vt:lpstr>Rôles et responsabilités</vt:lpstr>
      <vt:lpstr>Financement</vt:lpstr>
      <vt:lpstr>Évaluation et rapports</vt:lpstr>
      <vt:lpstr>Révisions de la politique</vt:lpstr>
      <vt:lpstr>Questions?</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chris.gusen</dc:creator>
  <cp:lastModifiedBy>rheal.poirier</cp:lastModifiedBy>
  <cp:revision>267</cp:revision>
  <cp:lastPrinted>2018-05-15T16:28:16Z</cp:lastPrinted>
  <dcterms:created xsi:type="dcterms:W3CDTF">2017-11-22T23:36:19Z</dcterms:created>
  <dcterms:modified xsi:type="dcterms:W3CDTF">2018-09-19T16:39:20Z</dcterms:modified>
</cp:coreProperties>
</file>